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sldIdLst>
    <p:sldId id="256" r:id="rId2"/>
    <p:sldId id="257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679C8-2A24-4718-9CD6-6D2A98C64AD6}" v="86" dt="2020-10-30T22:14:59.254"/>
    <p1510:client id="{12E9EB80-6BB7-45E9-A790-EB12A2E430BD}" v="5" dt="2020-10-30T22:24:24.793"/>
    <p1510:client id="{1E6D09D9-697B-4AC7-AB03-1D6E33534F46}" v="230" dt="2020-10-30T23:04:06.090"/>
    <p1510:client id="{352B03D9-2204-4F54-A0D5-CDF3A6832E49}" v="114" dt="2020-10-31T17:15:22.343"/>
    <p1510:client id="{36E2B5EF-2630-4487-A72C-ADD770AE73A0}" v="124" dt="2020-10-30T22:04:09.725"/>
    <p1510:client id="{3C138665-5D7F-489C-8D9F-A6198B6355B1}" v="1552" dt="2020-10-27T22:03:06.642"/>
    <p1510:client id="{508DC169-9154-4D55-87B4-9C65610D8841}" v="2" dt="2020-11-02T08:34:44.545"/>
    <p1510:client id="{50D4639C-3137-4DD6-8453-C5C2950ACA25}" v="14" dt="2020-10-28T12:57:30.429"/>
    <p1510:client id="{70B91C74-F7A2-4012-AA5F-ED267082F341}" v="343" dt="2020-10-31T17:39:42.617"/>
    <p1510:client id="{7D840941-2F10-4E2B-A08E-DE8C819E0222}" v="5" dt="2020-10-30T22:22:15.103"/>
    <p1510:client id="{8A8062A0-E3D3-41D1-8947-F43655D1C745}" v="5017" dt="2020-10-28T12:36:03.184"/>
    <p1510:client id="{A12B51C8-63EF-4D79-96B2-E0A5124EA31C}" v="2093" dt="2020-10-27T14:11:33.810"/>
    <p1510:client id="{ADB18032-BD60-40B1-914D-7135E18C8552}" v="5817" dt="2020-10-27T18:35:41.983"/>
    <p1510:client id="{B3037B92-7372-4669-9C60-F2B830850E1A}" v="926" dt="2020-10-30T16:30:21.060"/>
    <p1510:client id="{D70CF9F5-0D3E-464A-92C9-400FBD54BE2A}" v="312" dt="2020-11-02T08:31:37.808"/>
    <p1510:client id="{DD75D4F3-76DB-4D20-9596-DBFD94C98C07}" v="4" dt="2020-10-30T22:27:46.432"/>
    <p1510:client id="{FC995826-35EB-4A65-B927-244331544973}" v="719" dt="2020-10-28T17:14:39.549"/>
    <p1510:client id="{FF4EB537-D8D2-4E46-A481-9D230953F91F}" v="64" dt="2020-11-01T09:09:5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75" d="100"/>
          <a:sy n="75" d="100"/>
        </p:scale>
        <p:origin x="62" y="230"/>
      </p:cViewPr>
      <p:guideLst/>
    </p:cSldViewPr>
  </p:slideViewPr>
  <p:outlineViewPr>
    <p:cViewPr>
      <p:scale>
        <a:sx n="33" d="100"/>
        <a:sy n="33" d="100"/>
      </p:scale>
      <p:origin x="0" y="-3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mze Büyükarslan" userId="02ad841b55c1d52d" providerId="Windows Live" clId="Web-{8A8062A0-E3D3-41D1-8947-F43655D1C745}"/>
    <pc:docChg chg="addSld modSld sldOrd">
      <pc:chgData name="Gamze Büyükarslan" userId="02ad841b55c1d52d" providerId="Windows Live" clId="Web-{8A8062A0-E3D3-41D1-8947-F43655D1C745}" dt="2020-10-28T12:36:03.184" v="5048" actId="20577"/>
      <pc:docMkLst>
        <pc:docMk/>
      </pc:docMkLst>
      <pc:sldChg chg="ord">
        <pc:chgData name="Gamze Büyükarslan" userId="02ad841b55c1d52d" providerId="Windows Live" clId="Web-{8A8062A0-E3D3-41D1-8947-F43655D1C745}" dt="2020-10-28T10:57:26.267" v="567"/>
        <pc:sldMkLst>
          <pc:docMk/>
          <pc:sldMk cId="3346585041" sldId="267"/>
        </pc:sldMkLst>
      </pc:sldChg>
      <pc:sldChg chg="modSp">
        <pc:chgData name="Gamze Büyükarslan" userId="02ad841b55c1d52d" providerId="Windows Live" clId="Web-{8A8062A0-E3D3-41D1-8947-F43655D1C745}" dt="2020-10-28T11:17:40.204" v="1196" actId="20577"/>
        <pc:sldMkLst>
          <pc:docMk/>
          <pc:sldMk cId="3401013815" sldId="269"/>
        </pc:sldMkLst>
        <pc:spChg chg="mod">
          <ac:chgData name="Gamze Büyükarslan" userId="02ad841b55c1d52d" providerId="Windows Live" clId="Web-{8A8062A0-E3D3-41D1-8947-F43655D1C745}" dt="2020-10-28T11:17:40.204" v="1196" actId="20577"/>
          <ac:spMkLst>
            <pc:docMk/>
            <pc:sldMk cId="3401013815" sldId="269"/>
            <ac:spMk id="3" creationId="{ED85A15A-05AF-4E1B-8E95-810CA85BD498}"/>
          </ac:spMkLst>
        </pc:spChg>
      </pc:sldChg>
      <pc:sldChg chg="addSp modSp new">
        <pc:chgData name="Gamze Büyükarslan" userId="02ad841b55c1d52d" providerId="Windows Live" clId="Web-{8A8062A0-E3D3-41D1-8947-F43655D1C745}" dt="2020-10-28T11:31:23.772" v="2275" actId="20577"/>
        <pc:sldMkLst>
          <pc:docMk/>
          <pc:sldMk cId="1236029546" sldId="270"/>
        </pc:sldMkLst>
        <pc:spChg chg="mod">
          <ac:chgData name="Gamze Büyükarslan" userId="02ad841b55c1d52d" providerId="Windows Live" clId="Web-{8A8062A0-E3D3-41D1-8947-F43655D1C745}" dt="2020-10-28T11:04:14.168" v="963" actId="1076"/>
          <ac:spMkLst>
            <pc:docMk/>
            <pc:sldMk cId="1236029546" sldId="270"/>
            <ac:spMk id="2" creationId="{A319B234-CD6D-4ACC-9EAF-B50D41DC2225}"/>
          </ac:spMkLst>
        </pc:spChg>
        <pc:spChg chg="mod">
          <ac:chgData name="Gamze Büyükarslan" userId="02ad841b55c1d52d" providerId="Windows Live" clId="Web-{8A8062A0-E3D3-41D1-8947-F43655D1C745}" dt="2020-10-28T11:31:23.772" v="2275" actId="20577"/>
          <ac:spMkLst>
            <pc:docMk/>
            <pc:sldMk cId="1236029546" sldId="270"/>
            <ac:spMk id="3" creationId="{E25769C9-D743-488D-BAD3-141F75D08454}"/>
          </ac:spMkLst>
        </pc:spChg>
        <pc:picChg chg="add mod">
          <ac:chgData name="Gamze Büyükarslan" userId="02ad841b55c1d52d" providerId="Windows Live" clId="Web-{8A8062A0-E3D3-41D1-8947-F43655D1C745}" dt="2020-10-28T11:20:47.131" v="1566" actId="1076"/>
          <ac:picMkLst>
            <pc:docMk/>
            <pc:sldMk cId="1236029546" sldId="270"/>
            <ac:picMk id="4" creationId="{1136A356-66E3-4BF9-BA1B-23760F8B63B8}"/>
          </ac:picMkLst>
        </pc:picChg>
      </pc:sldChg>
      <pc:sldChg chg="modSp new">
        <pc:chgData name="Gamze Büyükarslan" userId="02ad841b55c1d52d" providerId="Windows Live" clId="Web-{8A8062A0-E3D3-41D1-8947-F43655D1C745}" dt="2020-10-28T11:47:08.171" v="3569" actId="20577"/>
        <pc:sldMkLst>
          <pc:docMk/>
          <pc:sldMk cId="1635920020" sldId="271"/>
        </pc:sldMkLst>
        <pc:spChg chg="mod">
          <ac:chgData name="Gamze Büyükarslan" userId="02ad841b55c1d52d" providerId="Windows Live" clId="Web-{8A8062A0-E3D3-41D1-8947-F43655D1C745}" dt="2020-10-28T11:31:44.835" v="2280" actId="20577"/>
          <ac:spMkLst>
            <pc:docMk/>
            <pc:sldMk cId="1635920020" sldId="271"/>
            <ac:spMk id="2" creationId="{3CE8AB95-7574-4890-B5CA-26E6894B1AE0}"/>
          </ac:spMkLst>
        </pc:spChg>
        <pc:spChg chg="mod">
          <ac:chgData name="Gamze Büyükarslan" userId="02ad841b55c1d52d" providerId="Windows Live" clId="Web-{8A8062A0-E3D3-41D1-8947-F43655D1C745}" dt="2020-10-28T11:47:08.171" v="3569" actId="20577"/>
          <ac:spMkLst>
            <pc:docMk/>
            <pc:sldMk cId="1635920020" sldId="271"/>
            <ac:spMk id="3" creationId="{2AA980B3-9F8D-476C-A278-A07243357073}"/>
          </ac:spMkLst>
        </pc:spChg>
      </pc:sldChg>
      <pc:sldChg chg="addSp delSp modSp new">
        <pc:chgData name="Gamze Büyükarslan" userId="02ad841b55c1d52d" providerId="Windows Live" clId="Web-{8A8062A0-E3D3-41D1-8947-F43655D1C745}" dt="2020-10-28T11:57:32.015" v="4044" actId="20577"/>
        <pc:sldMkLst>
          <pc:docMk/>
          <pc:sldMk cId="1463182915" sldId="272"/>
        </pc:sldMkLst>
        <pc:spChg chg="mod">
          <ac:chgData name="Gamze Büyükarslan" userId="02ad841b55c1d52d" providerId="Windows Live" clId="Web-{8A8062A0-E3D3-41D1-8947-F43655D1C745}" dt="2020-10-28T11:47:45.532" v="3578" actId="14100"/>
          <ac:spMkLst>
            <pc:docMk/>
            <pc:sldMk cId="1463182915" sldId="272"/>
            <ac:spMk id="2" creationId="{23EDB352-BBAD-408F-B6A2-2B62806879EE}"/>
          </ac:spMkLst>
        </pc:spChg>
        <pc:spChg chg="mod">
          <ac:chgData name="Gamze Büyükarslan" userId="02ad841b55c1d52d" providerId="Windows Live" clId="Web-{8A8062A0-E3D3-41D1-8947-F43655D1C745}" dt="2020-10-28T11:57:32.015" v="4044" actId="20577"/>
          <ac:spMkLst>
            <pc:docMk/>
            <pc:sldMk cId="1463182915" sldId="272"/>
            <ac:spMk id="3" creationId="{0E967D0C-DB99-4AE6-AF10-DB47A2271271}"/>
          </ac:spMkLst>
        </pc:spChg>
        <pc:picChg chg="add mod">
          <ac:chgData name="Gamze Büyükarslan" userId="02ad841b55c1d52d" providerId="Windows Live" clId="Web-{8A8062A0-E3D3-41D1-8947-F43655D1C745}" dt="2020-10-28T11:56:32.998" v="4001" actId="1076"/>
          <ac:picMkLst>
            <pc:docMk/>
            <pc:sldMk cId="1463182915" sldId="272"/>
            <ac:picMk id="4" creationId="{AA0FE4E9-EFA9-4BDA-90EB-6903CDD83BBB}"/>
          </ac:picMkLst>
        </pc:picChg>
        <pc:picChg chg="add del mod">
          <ac:chgData name="Gamze Büyükarslan" userId="02ad841b55c1d52d" providerId="Windows Live" clId="Web-{8A8062A0-E3D3-41D1-8947-F43655D1C745}" dt="2020-10-28T11:51:43.803" v="3608"/>
          <ac:picMkLst>
            <pc:docMk/>
            <pc:sldMk cId="1463182915" sldId="272"/>
            <ac:picMk id="5" creationId="{7F9B9C19-FA82-4711-95C4-D6396CC776EC}"/>
          </ac:picMkLst>
        </pc:picChg>
      </pc:sldChg>
      <pc:sldChg chg="addSp delSp modSp new mod setBg setClrOvrMap">
        <pc:chgData name="Gamze Büyükarslan" userId="02ad841b55c1d52d" providerId="Windows Live" clId="Web-{8A8062A0-E3D3-41D1-8947-F43655D1C745}" dt="2020-10-28T12:36:03.184" v="5047" actId="20577"/>
        <pc:sldMkLst>
          <pc:docMk/>
          <pc:sldMk cId="746013054" sldId="273"/>
        </pc:sldMkLst>
        <pc:spChg chg="mod">
          <ac:chgData name="Gamze Büyükarslan" userId="02ad841b55c1d52d" providerId="Windows Live" clId="Web-{8A8062A0-E3D3-41D1-8947-F43655D1C745}" dt="2020-10-28T12:04:12.385" v="4114" actId="1076"/>
          <ac:spMkLst>
            <pc:docMk/>
            <pc:sldMk cId="746013054" sldId="273"/>
            <ac:spMk id="2" creationId="{6742F278-800F-438F-9F80-773B086B80A9}"/>
          </ac:spMkLst>
        </pc:spChg>
        <pc:spChg chg="mod">
          <ac:chgData name="Gamze Büyükarslan" userId="02ad841b55c1d52d" providerId="Windows Live" clId="Web-{8A8062A0-E3D3-41D1-8947-F43655D1C745}" dt="2020-10-28T12:36:03.184" v="5047" actId="20577"/>
          <ac:spMkLst>
            <pc:docMk/>
            <pc:sldMk cId="746013054" sldId="273"/>
            <ac:spMk id="3" creationId="{E2ED215C-4546-4468-A150-ECD27648C074}"/>
          </ac:spMkLst>
        </pc:spChg>
        <pc:spChg chg="add del">
          <ac:chgData name="Gamze Büyükarslan" userId="02ad841b55c1d52d" providerId="Windows Live" clId="Web-{8A8062A0-E3D3-41D1-8947-F43655D1C745}" dt="2020-10-28T12:03:51.900" v="4111"/>
          <ac:spMkLst>
            <pc:docMk/>
            <pc:sldMk cId="746013054" sldId="273"/>
            <ac:spMk id="8" creationId="{65604E06-DF9D-4C49-8314-4F0307BD5E2F}"/>
          </ac:spMkLst>
        </pc:spChg>
        <pc:spChg chg="add del">
          <ac:chgData name="Gamze Büyükarslan" userId="02ad841b55c1d52d" providerId="Windows Live" clId="Web-{8A8062A0-E3D3-41D1-8947-F43655D1C745}" dt="2020-10-28T12:03:51.900" v="4111"/>
          <ac:spMkLst>
            <pc:docMk/>
            <pc:sldMk cId="746013054" sldId="273"/>
            <ac:spMk id="10" creationId="{CF166AD8-180F-4585-8444-D6E3F1B037D2}"/>
          </ac:spMkLst>
        </pc:spChg>
        <pc:spChg chg="add del">
          <ac:chgData name="Gamze Büyükarslan" userId="02ad841b55c1d52d" providerId="Windows Live" clId="Web-{8A8062A0-E3D3-41D1-8947-F43655D1C745}" dt="2020-10-28T12:03:51.900" v="4111"/>
          <ac:spMkLst>
            <pc:docMk/>
            <pc:sldMk cId="746013054" sldId="273"/>
            <ac:spMk id="12" creationId="{1419DD48-144F-4836-9C0F-7A3BFC28AA44}"/>
          </ac:spMkLst>
        </pc:spChg>
        <pc:spChg chg="add">
          <ac:chgData name="Gamze Büyükarslan" userId="02ad841b55c1d52d" providerId="Windows Live" clId="Web-{8A8062A0-E3D3-41D1-8947-F43655D1C745}" dt="2020-10-28T12:03:51.900" v="4111"/>
          <ac:spMkLst>
            <pc:docMk/>
            <pc:sldMk cId="746013054" sldId="273"/>
            <ac:spMk id="23" creationId="{C1239C2C-571C-4567-8CC9-3DEECC2332F7}"/>
          </ac:spMkLst>
        </pc:spChg>
        <pc:picChg chg="add">
          <ac:chgData name="Gamze Büyükarslan" userId="02ad841b55c1d52d" providerId="Windows Live" clId="Web-{8A8062A0-E3D3-41D1-8947-F43655D1C745}" dt="2020-10-28T12:03:51.900" v="4111"/>
          <ac:picMkLst>
            <pc:docMk/>
            <pc:sldMk cId="746013054" sldId="273"/>
            <ac:picMk id="19" creationId="{639CD864-9B80-4217-918A-A08DD42815B9}"/>
          </ac:picMkLst>
        </pc:picChg>
        <pc:picChg chg="add">
          <ac:chgData name="Gamze Büyükarslan" userId="02ad841b55c1d52d" providerId="Windows Live" clId="Web-{8A8062A0-E3D3-41D1-8947-F43655D1C745}" dt="2020-10-28T12:03:51.900" v="4111"/>
          <ac:picMkLst>
            <pc:docMk/>
            <pc:sldMk cId="746013054" sldId="273"/>
            <ac:picMk id="25" creationId="{58A5B991-5EC2-4BD6-9C3B-238D6B879C85}"/>
          </ac:picMkLst>
        </pc:picChg>
        <pc:picChg chg="add">
          <ac:chgData name="Gamze Büyükarslan" userId="02ad841b55c1d52d" providerId="Windows Live" clId="Web-{8A8062A0-E3D3-41D1-8947-F43655D1C745}" dt="2020-10-28T12:03:51.900" v="4111"/>
          <ac:picMkLst>
            <pc:docMk/>
            <pc:sldMk cId="746013054" sldId="273"/>
            <ac:picMk id="27" creationId="{3E79E7FF-00E7-4390-BFFA-3909D074A700}"/>
          </ac:picMkLst>
        </pc:picChg>
        <pc:cxnChg chg="add del">
          <ac:chgData name="Gamze Büyükarslan" userId="02ad841b55c1d52d" providerId="Windows Live" clId="Web-{8A8062A0-E3D3-41D1-8947-F43655D1C745}" dt="2020-10-28T12:03:51.900" v="4111"/>
          <ac:cxnSpMkLst>
            <pc:docMk/>
            <pc:sldMk cId="746013054" sldId="273"/>
            <ac:cxnSpMk id="14" creationId="{14379797-D651-47FF-942A-A38CFE97E5A9}"/>
          </ac:cxnSpMkLst>
        </pc:cxnChg>
        <pc:cxnChg chg="add">
          <ac:chgData name="Gamze Büyükarslan" userId="02ad841b55c1d52d" providerId="Windows Live" clId="Web-{8A8062A0-E3D3-41D1-8947-F43655D1C745}" dt="2020-10-28T12:03:51.900" v="4111"/>
          <ac:cxnSpMkLst>
            <pc:docMk/>
            <pc:sldMk cId="746013054" sldId="273"/>
            <ac:cxnSpMk id="21" creationId="{1C376FBE-D09E-4799-BCF8-13452CEC186D}"/>
          </ac:cxnSpMkLst>
        </pc:cxnChg>
      </pc:sldChg>
    </pc:docChg>
  </pc:docChgLst>
  <pc:docChgLst>
    <pc:chgData name="Gamze Büyükarslan" userId="02ad841b55c1d52d" providerId="Windows Live" clId="Web-{352B03D9-2204-4F54-A0D5-CDF3A6832E49}"/>
    <pc:docChg chg="modSld">
      <pc:chgData name="Gamze Büyükarslan" userId="02ad841b55c1d52d" providerId="Windows Live" clId="Web-{352B03D9-2204-4F54-A0D5-CDF3A6832E49}" dt="2020-10-31T17:15:22.343" v="120" actId="20577"/>
      <pc:docMkLst>
        <pc:docMk/>
      </pc:docMkLst>
      <pc:sldChg chg="modSp">
        <pc:chgData name="Gamze Büyükarslan" userId="02ad841b55c1d52d" providerId="Windows Live" clId="Web-{352B03D9-2204-4F54-A0D5-CDF3A6832E49}" dt="2020-10-31T16:52:03.294" v="47" actId="20577"/>
        <pc:sldMkLst>
          <pc:docMk/>
          <pc:sldMk cId="1236029546" sldId="270"/>
        </pc:sldMkLst>
        <pc:spChg chg="mod">
          <ac:chgData name="Gamze Büyükarslan" userId="02ad841b55c1d52d" providerId="Windows Live" clId="Web-{352B03D9-2204-4F54-A0D5-CDF3A6832E49}" dt="2020-10-31T16:52:03.294" v="47" actId="20577"/>
          <ac:spMkLst>
            <pc:docMk/>
            <pc:sldMk cId="1236029546" sldId="270"/>
            <ac:spMk id="3" creationId="{E25769C9-D743-488D-BAD3-141F75D08454}"/>
          </ac:spMkLst>
        </pc:spChg>
        <pc:picChg chg="mod">
          <ac:chgData name="Gamze Büyükarslan" userId="02ad841b55c1d52d" providerId="Windows Live" clId="Web-{352B03D9-2204-4F54-A0D5-CDF3A6832E49}" dt="2020-10-31T16:51:30.715" v="20" actId="1076"/>
          <ac:picMkLst>
            <pc:docMk/>
            <pc:sldMk cId="1236029546" sldId="270"/>
            <ac:picMk id="4" creationId="{1136A356-66E3-4BF9-BA1B-23760F8B63B8}"/>
          </ac:picMkLst>
        </pc:picChg>
      </pc:sldChg>
      <pc:sldChg chg="modSp">
        <pc:chgData name="Gamze Büyükarslan" userId="02ad841b55c1d52d" providerId="Windows Live" clId="Web-{352B03D9-2204-4F54-A0D5-CDF3A6832E49}" dt="2020-10-31T16:51:00.605" v="18" actId="20577"/>
        <pc:sldMkLst>
          <pc:docMk/>
          <pc:sldMk cId="1635920020" sldId="271"/>
        </pc:sldMkLst>
        <pc:spChg chg="mod">
          <ac:chgData name="Gamze Büyükarslan" userId="02ad841b55c1d52d" providerId="Windows Live" clId="Web-{352B03D9-2204-4F54-A0D5-CDF3A6832E49}" dt="2020-10-31T16:51:00.605" v="18" actId="20577"/>
          <ac:spMkLst>
            <pc:docMk/>
            <pc:sldMk cId="1635920020" sldId="271"/>
            <ac:spMk id="3" creationId="{2AA980B3-9F8D-476C-A278-A07243357073}"/>
          </ac:spMkLst>
        </pc:spChg>
      </pc:sldChg>
      <pc:sldChg chg="modSp">
        <pc:chgData name="Gamze Büyükarslan" userId="02ad841b55c1d52d" providerId="Windows Live" clId="Web-{352B03D9-2204-4F54-A0D5-CDF3A6832E49}" dt="2020-10-31T16:52:55.733" v="51" actId="20577"/>
        <pc:sldMkLst>
          <pc:docMk/>
          <pc:sldMk cId="98753400" sldId="276"/>
        </pc:sldMkLst>
        <pc:spChg chg="mod">
          <ac:chgData name="Gamze Büyükarslan" userId="02ad841b55c1d52d" providerId="Windows Live" clId="Web-{352B03D9-2204-4F54-A0D5-CDF3A6832E49}" dt="2020-10-31T16:52:55.733" v="51" actId="20577"/>
          <ac:spMkLst>
            <pc:docMk/>
            <pc:sldMk cId="98753400" sldId="276"/>
            <ac:spMk id="3" creationId="{57B2F8C5-8C75-47E3-8377-478AF850CB97}"/>
          </ac:spMkLst>
        </pc:spChg>
      </pc:sldChg>
      <pc:sldChg chg="modSp">
        <pc:chgData name="Gamze Büyükarslan" userId="02ad841b55c1d52d" providerId="Windows Live" clId="Web-{352B03D9-2204-4F54-A0D5-CDF3A6832E49}" dt="2020-10-31T17:15:22.327" v="119" actId="20577"/>
        <pc:sldMkLst>
          <pc:docMk/>
          <pc:sldMk cId="294522502" sldId="277"/>
        </pc:sldMkLst>
        <pc:spChg chg="mod">
          <ac:chgData name="Gamze Büyükarslan" userId="02ad841b55c1d52d" providerId="Windows Live" clId="Web-{352B03D9-2204-4F54-A0D5-CDF3A6832E49}" dt="2020-10-31T17:15:22.327" v="119" actId="20577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Gamze Büyükarslan" userId="02ad841b55c1d52d" providerId="Windows Live" clId="Web-{70B91C74-F7A2-4012-AA5F-ED267082F341}"/>
    <pc:docChg chg="modSld">
      <pc:chgData name="Gamze Büyükarslan" userId="02ad841b55c1d52d" providerId="Windows Live" clId="Web-{70B91C74-F7A2-4012-AA5F-ED267082F341}" dt="2020-10-31T17:39:42.617" v="350" actId="14100"/>
      <pc:docMkLst>
        <pc:docMk/>
      </pc:docMkLst>
      <pc:sldChg chg="modSp">
        <pc:chgData name="Gamze Büyükarslan" userId="02ad841b55c1d52d" providerId="Windows Live" clId="Web-{70B91C74-F7A2-4012-AA5F-ED267082F341}" dt="2020-10-31T17:39:42.617" v="350" actId="14100"/>
        <pc:sldMkLst>
          <pc:docMk/>
          <pc:sldMk cId="294522502" sldId="277"/>
        </pc:sldMkLst>
        <pc:spChg chg="mod">
          <ac:chgData name="Gamze Büyükarslan" userId="02ad841b55c1d52d" providerId="Windows Live" clId="Web-{70B91C74-F7A2-4012-AA5F-ED267082F341}" dt="2020-10-31T17:39:42.617" v="350" actId="14100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Konuk Kullanıcı" providerId="Windows Live" clId="Web-{508DC169-9154-4D55-87B4-9C65610D8841}"/>
    <pc:docChg chg="modSld">
      <pc:chgData name="Konuk Kullanıcı" userId="" providerId="Windows Live" clId="Web-{508DC169-9154-4D55-87B4-9C65610D8841}" dt="2020-11-02T08:34:44.545" v="1" actId="20577"/>
      <pc:docMkLst>
        <pc:docMk/>
      </pc:docMkLst>
      <pc:sldChg chg="modSp">
        <pc:chgData name="Konuk Kullanıcı" userId="" providerId="Windows Live" clId="Web-{508DC169-9154-4D55-87B4-9C65610D8841}" dt="2020-11-02T08:34:44.545" v="0" actId="20577"/>
        <pc:sldMkLst>
          <pc:docMk/>
          <pc:sldMk cId="98753400" sldId="276"/>
        </pc:sldMkLst>
        <pc:spChg chg="mod">
          <ac:chgData name="Konuk Kullanıcı" userId="" providerId="Windows Live" clId="Web-{508DC169-9154-4D55-87B4-9C65610D8841}" dt="2020-11-02T08:34:44.545" v="0" actId="20577"/>
          <ac:spMkLst>
            <pc:docMk/>
            <pc:sldMk cId="98753400" sldId="276"/>
            <ac:spMk id="3" creationId="{57B2F8C5-8C75-47E3-8377-478AF850CB97}"/>
          </ac:spMkLst>
        </pc:spChg>
      </pc:sldChg>
    </pc:docChg>
  </pc:docChgLst>
  <pc:docChgLst>
    <pc:chgData name="Konuk Kullanıcı" providerId="Windows Live" clId="Web-{36E2B5EF-2630-4487-A72C-ADD770AE73A0}"/>
    <pc:docChg chg="modSld">
      <pc:chgData name="Konuk Kullanıcı" userId="" providerId="Windows Live" clId="Web-{36E2B5EF-2630-4487-A72C-ADD770AE73A0}" dt="2020-10-30T22:04:09.725" v="135" actId="20577"/>
      <pc:docMkLst>
        <pc:docMk/>
      </pc:docMkLst>
      <pc:sldChg chg="modSp">
        <pc:chgData name="Konuk Kullanıcı" userId="" providerId="Windows Live" clId="Web-{36E2B5EF-2630-4487-A72C-ADD770AE73A0}" dt="2020-10-30T21:49:59.110" v="2" actId="20577"/>
        <pc:sldMkLst>
          <pc:docMk/>
          <pc:sldMk cId="2254329115" sldId="258"/>
        </pc:sldMkLst>
        <pc:spChg chg="mod">
          <ac:chgData name="Konuk Kullanıcı" userId="" providerId="Windows Live" clId="Web-{36E2B5EF-2630-4487-A72C-ADD770AE73A0}" dt="2020-10-30T21:49:59.110" v="2" actId="20577"/>
          <ac:spMkLst>
            <pc:docMk/>
            <pc:sldMk cId="2254329115" sldId="258"/>
            <ac:spMk id="18" creationId="{B2E31409-F3A3-49C5-A058-3D7CD0FCE67D}"/>
          </ac:spMkLst>
        </pc:spChg>
      </pc:sldChg>
      <pc:sldChg chg="modSp">
        <pc:chgData name="Konuk Kullanıcı" userId="" providerId="Windows Live" clId="Web-{36E2B5EF-2630-4487-A72C-ADD770AE73A0}" dt="2020-10-30T22:03:46.819" v="125" actId="20577"/>
        <pc:sldMkLst>
          <pc:docMk/>
          <pc:sldMk cId="990812675" sldId="263"/>
        </pc:sldMkLst>
        <pc:spChg chg="mod">
          <ac:chgData name="Konuk Kullanıcı" userId="" providerId="Windows Live" clId="Web-{36E2B5EF-2630-4487-A72C-ADD770AE73A0}" dt="2020-10-30T22:03:46.819" v="125" actId="20577"/>
          <ac:spMkLst>
            <pc:docMk/>
            <pc:sldMk cId="990812675" sldId="263"/>
            <ac:spMk id="3" creationId="{C5D0B223-F367-45AA-A29B-69770BC3801D}"/>
          </ac:spMkLst>
        </pc:spChg>
      </pc:sldChg>
      <pc:sldChg chg="modSp">
        <pc:chgData name="Konuk Kullanıcı" userId="" providerId="Windows Live" clId="Web-{36E2B5EF-2630-4487-A72C-ADD770AE73A0}" dt="2020-10-30T22:04:09.710" v="134" actId="20577"/>
        <pc:sldMkLst>
          <pc:docMk/>
          <pc:sldMk cId="746013054" sldId="273"/>
        </pc:sldMkLst>
        <pc:spChg chg="mod">
          <ac:chgData name="Konuk Kullanıcı" userId="" providerId="Windows Live" clId="Web-{36E2B5EF-2630-4487-A72C-ADD770AE73A0}" dt="2020-10-30T22:04:09.710" v="134" actId="20577"/>
          <ac:spMkLst>
            <pc:docMk/>
            <pc:sldMk cId="746013054" sldId="273"/>
            <ac:spMk id="3" creationId="{E2ED215C-4546-4468-A150-ECD27648C074}"/>
          </ac:spMkLst>
        </pc:spChg>
      </pc:sldChg>
    </pc:docChg>
  </pc:docChgLst>
  <pc:docChgLst>
    <pc:chgData name="Gamze Büyükarslan" userId="02ad841b55c1d52d" providerId="Windows Live" clId="Web-{FC995826-35EB-4A65-B927-244331544973}"/>
    <pc:docChg chg="addSld delSld modSld sldOrd">
      <pc:chgData name="Gamze Büyükarslan" userId="02ad841b55c1d52d" providerId="Windows Live" clId="Web-{FC995826-35EB-4A65-B927-244331544973}" dt="2020-10-28T17:14:39.549" v="731"/>
      <pc:docMkLst>
        <pc:docMk/>
      </pc:docMkLst>
      <pc:sldChg chg="addSp delSp modSp del">
        <pc:chgData name="Gamze Büyükarslan" userId="02ad841b55c1d52d" providerId="Windows Live" clId="Web-{FC995826-35EB-4A65-B927-244331544973}" dt="2020-10-28T16:55:44.924" v="99"/>
        <pc:sldMkLst>
          <pc:docMk/>
          <pc:sldMk cId="1463182915" sldId="272"/>
        </pc:sldMkLst>
        <pc:spChg chg="mod">
          <ac:chgData name="Gamze Büyükarslan" userId="02ad841b55c1d52d" providerId="Windows Live" clId="Web-{FC995826-35EB-4A65-B927-244331544973}" dt="2020-10-28T16:46:50.659" v="2" actId="1076"/>
          <ac:spMkLst>
            <pc:docMk/>
            <pc:sldMk cId="1463182915" sldId="272"/>
            <ac:spMk id="2" creationId="{23EDB352-BBAD-408F-B6A2-2B62806879EE}"/>
          </ac:spMkLst>
        </pc:spChg>
        <pc:spChg chg="mod">
          <ac:chgData name="Gamze Büyükarslan" userId="02ad841b55c1d52d" providerId="Windows Live" clId="Web-{FC995826-35EB-4A65-B927-244331544973}" dt="2020-10-28T16:46:38.471" v="0" actId="14100"/>
          <ac:spMkLst>
            <pc:docMk/>
            <pc:sldMk cId="1463182915" sldId="272"/>
            <ac:spMk id="3" creationId="{0E967D0C-DB99-4AE6-AF10-DB47A2271271}"/>
          </ac:spMkLst>
        </pc:spChg>
        <pc:picChg chg="del">
          <ac:chgData name="Gamze Büyükarslan" userId="02ad841b55c1d52d" providerId="Windows Live" clId="Web-{FC995826-35EB-4A65-B927-244331544973}" dt="2020-10-28T16:50:37.181" v="20"/>
          <ac:picMkLst>
            <pc:docMk/>
            <pc:sldMk cId="1463182915" sldId="272"/>
            <ac:picMk id="4" creationId="{AA0FE4E9-EFA9-4BDA-90EB-6903CDD83BBB}"/>
          </ac:picMkLst>
        </pc:picChg>
        <pc:picChg chg="add del mod">
          <ac:chgData name="Gamze Büyükarslan" userId="02ad841b55c1d52d" providerId="Windows Live" clId="Web-{FC995826-35EB-4A65-B927-244331544973}" dt="2020-10-28T16:54:56.141" v="90"/>
          <ac:picMkLst>
            <pc:docMk/>
            <pc:sldMk cId="1463182915" sldId="272"/>
            <ac:picMk id="5" creationId="{852FBBC6-7B03-4DCF-B9FC-C3AFF68BC687}"/>
          </ac:picMkLst>
        </pc:picChg>
      </pc:sldChg>
      <pc:sldChg chg="addSp delSp modSp new del mod ord setBg">
        <pc:chgData name="Gamze Büyükarslan" userId="02ad841b55c1d52d" providerId="Windows Live" clId="Web-{FC995826-35EB-4A65-B927-244331544973}" dt="2020-10-28T17:14:39.549" v="731"/>
        <pc:sldMkLst>
          <pc:docMk/>
          <pc:sldMk cId="2133711533" sldId="274"/>
        </pc:sldMkLst>
        <pc:spChg chg="mod">
          <ac:chgData name="Gamze Büyükarslan" userId="02ad841b55c1d52d" providerId="Windows Live" clId="Web-{FC995826-35EB-4A65-B927-244331544973}" dt="2020-10-28T16:57:37.849" v="103"/>
          <ac:spMkLst>
            <pc:docMk/>
            <pc:sldMk cId="2133711533" sldId="274"/>
            <ac:spMk id="2" creationId="{2F1CC81C-A754-4733-BD33-65642A3D8399}"/>
          </ac:spMkLst>
        </pc:spChg>
        <pc:spChg chg="mod ord">
          <ac:chgData name="Gamze Büyükarslan" userId="02ad841b55c1d52d" providerId="Windows Live" clId="Web-{FC995826-35EB-4A65-B927-244331544973}" dt="2020-10-28T17:09:46.400" v="541" actId="20577"/>
          <ac:spMkLst>
            <pc:docMk/>
            <pc:sldMk cId="2133711533" sldId="274"/>
            <ac:spMk id="3" creationId="{3421BB6A-D429-438A-A753-92EF853BA46C}"/>
          </ac:spMkLst>
        </pc:spChg>
        <pc:spChg chg="add del">
          <ac:chgData name="Gamze Büyükarslan" userId="02ad841b55c1d52d" providerId="Windows Live" clId="Web-{FC995826-35EB-4A65-B927-244331544973}" dt="2020-10-28T16:57:37.849" v="103"/>
          <ac:spMkLst>
            <pc:docMk/>
            <pc:sldMk cId="2133711533" sldId="274"/>
            <ac:spMk id="11" creationId="{CDBB4822-1AD2-44E2-9C81-900FC60CC3BD}"/>
          </ac:spMkLst>
        </pc:spChg>
        <pc:spChg chg="add">
          <ac:chgData name="Gamze Büyükarslan" userId="02ad841b55c1d52d" providerId="Windows Live" clId="Web-{FC995826-35EB-4A65-B927-244331544973}" dt="2020-10-28T16:57:37.849" v="103"/>
          <ac:spMkLst>
            <pc:docMk/>
            <pc:sldMk cId="2133711533" sldId="274"/>
            <ac:spMk id="15" creationId="{78A17A72-B88B-450E-835A-1C2722503AF2}"/>
          </ac:spMkLst>
        </pc:spChg>
        <pc:spChg chg="add del">
          <ac:chgData name="Gamze Büyükarslan" userId="02ad841b55c1d52d" providerId="Windows Live" clId="Web-{FC995826-35EB-4A65-B927-244331544973}" dt="2020-10-28T16:57:37.771" v="102"/>
          <ac:spMkLst>
            <pc:docMk/>
            <pc:sldMk cId="2133711533" sldId="274"/>
            <ac:spMk id="18" creationId="{001B0E35-F788-4608-ABBE-0D971AA5028F}"/>
          </ac:spMkLst>
        </pc:spChg>
        <pc:spChg chg="add del">
          <ac:chgData name="Gamze Büyükarslan" userId="02ad841b55c1d52d" providerId="Windows Live" clId="Web-{FC995826-35EB-4A65-B927-244331544973}" dt="2020-10-28T16:57:37.771" v="102"/>
          <ac:spMkLst>
            <pc:docMk/>
            <pc:sldMk cId="2133711533" sldId="274"/>
            <ac:spMk id="20" creationId="{4431B8EA-FCCA-47DD-A0C4-A653EC4AB846}"/>
          </ac:spMkLst>
        </pc:spChg>
        <pc:spChg chg="add del">
          <ac:chgData name="Gamze Büyükarslan" userId="02ad841b55c1d52d" providerId="Windows Live" clId="Web-{FC995826-35EB-4A65-B927-244331544973}" dt="2020-10-28T16:57:37.771" v="102"/>
          <ac:spMkLst>
            <pc:docMk/>
            <pc:sldMk cId="2133711533" sldId="274"/>
            <ac:spMk id="22" creationId="{1C781EDE-83AA-44D6-8054-A4E2D6F28086}"/>
          </ac:spMkLst>
        </pc:spChg>
        <pc:picChg chg="add del mod">
          <ac:chgData name="Gamze Büyükarslan" userId="02ad841b55c1d52d" providerId="Windows Live" clId="Web-{FC995826-35EB-4A65-B927-244331544973}" dt="2020-10-28T16:54:27.609" v="84"/>
          <ac:picMkLst>
            <pc:docMk/>
            <pc:sldMk cId="2133711533" sldId="274"/>
            <ac:picMk id="4" creationId="{15E1355A-B369-481A-9B87-15F0562D88F9}"/>
          </ac:picMkLst>
        </pc:picChg>
        <pc:picChg chg="add del mod">
          <ac:chgData name="Gamze Büyükarslan" userId="02ad841b55c1d52d" providerId="Windows Live" clId="Web-{FC995826-35EB-4A65-B927-244331544973}" dt="2020-10-28T16:57:21.583" v="100"/>
          <ac:picMkLst>
            <pc:docMk/>
            <pc:sldMk cId="2133711533" sldId="274"/>
            <ac:picMk id="5" creationId="{C452C036-2E08-4374-80DE-09000ACD79F6}"/>
          </ac:picMkLst>
        </pc:picChg>
        <pc:picChg chg="add del">
          <ac:chgData name="Gamze Büyükarslan" userId="02ad841b55c1d52d" providerId="Windows Live" clId="Web-{FC995826-35EB-4A65-B927-244331544973}" dt="2020-10-28T16:57:37.849" v="103"/>
          <ac:picMkLst>
            <pc:docMk/>
            <pc:sldMk cId="2133711533" sldId="274"/>
            <ac:picMk id="9" creationId="{533145C6-2FFA-484C-8AF6-1DB1F8EFA873}"/>
          </ac:picMkLst>
        </pc:picChg>
        <pc:cxnChg chg="add del">
          <ac:chgData name="Gamze Büyükarslan" userId="02ad841b55c1d52d" providerId="Windows Live" clId="Web-{FC995826-35EB-4A65-B927-244331544973}" dt="2020-10-28T16:57:37.849" v="103"/>
          <ac:cxnSpMkLst>
            <pc:docMk/>
            <pc:sldMk cId="2133711533" sldId="274"/>
            <ac:cxnSpMk id="13" creationId="{2FFAA61A-D498-4DC0-A576-27B562DDBF1E}"/>
          </ac:cxnSpMkLst>
        </pc:cxnChg>
        <pc:cxnChg chg="add">
          <ac:chgData name="Gamze Büyükarslan" userId="02ad841b55c1d52d" providerId="Windows Live" clId="Web-{FC995826-35EB-4A65-B927-244331544973}" dt="2020-10-28T16:57:37.849" v="103"/>
          <ac:cxnSpMkLst>
            <pc:docMk/>
            <pc:sldMk cId="2133711533" sldId="274"/>
            <ac:cxnSpMk id="16" creationId="{87ADDECF-37FB-45A1-BAD3-6252E3064A1E}"/>
          </ac:cxnSpMkLst>
        </pc:cxnChg>
      </pc:sldChg>
      <pc:sldChg chg="addSp modSp new">
        <pc:chgData name="Gamze Büyükarslan" userId="02ad841b55c1d52d" providerId="Windows Live" clId="Web-{FC995826-35EB-4A65-B927-244331544973}" dt="2020-10-28T17:12:25.201" v="730" actId="14100"/>
        <pc:sldMkLst>
          <pc:docMk/>
          <pc:sldMk cId="1549903508" sldId="275"/>
        </pc:sldMkLst>
        <pc:spChg chg="mod">
          <ac:chgData name="Gamze Büyükarslan" userId="02ad841b55c1d52d" providerId="Windows Live" clId="Web-{FC995826-35EB-4A65-B927-244331544973}" dt="2020-10-28T16:58:22.037" v="110" actId="1076"/>
          <ac:spMkLst>
            <pc:docMk/>
            <pc:sldMk cId="1549903508" sldId="275"/>
            <ac:spMk id="2" creationId="{255C6558-7308-4838-96F5-0D10015B67EF}"/>
          </ac:spMkLst>
        </pc:spChg>
        <pc:spChg chg="mod">
          <ac:chgData name="Gamze Büyükarslan" userId="02ad841b55c1d52d" providerId="Windows Live" clId="Web-{FC995826-35EB-4A65-B927-244331544973}" dt="2020-10-28T17:12:25.201" v="730" actId="14100"/>
          <ac:spMkLst>
            <pc:docMk/>
            <pc:sldMk cId="1549903508" sldId="275"/>
            <ac:spMk id="3" creationId="{35C598DC-FDFC-4ACA-9B02-C0F523204B74}"/>
          </ac:spMkLst>
        </pc:spChg>
        <pc:picChg chg="add mod modCrop">
          <ac:chgData name="Gamze Büyükarslan" userId="02ad841b55c1d52d" providerId="Windows Live" clId="Web-{FC995826-35EB-4A65-B927-244331544973}" dt="2020-10-28T17:11:07.965" v="645" actId="1076"/>
          <ac:picMkLst>
            <pc:docMk/>
            <pc:sldMk cId="1549903508" sldId="275"/>
            <ac:picMk id="4" creationId="{D96ECF4A-0DEF-4E4A-8043-7C638602E672}"/>
          </ac:picMkLst>
        </pc:picChg>
      </pc:sldChg>
    </pc:docChg>
  </pc:docChgLst>
  <pc:docChgLst>
    <pc:chgData name="Konuk Kullanıcı" providerId="Windows Live" clId="Web-{12E9EB80-6BB7-45E9-A790-EB12A2E430BD}"/>
    <pc:docChg chg="modSld">
      <pc:chgData name="Konuk Kullanıcı" userId="" providerId="Windows Live" clId="Web-{12E9EB80-6BB7-45E9-A790-EB12A2E430BD}" dt="2020-10-30T22:24:24.793" v="4" actId="20577"/>
      <pc:docMkLst>
        <pc:docMk/>
      </pc:docMkLst>
      <pc:sldChg chg="modSp">
        <pc:chgData name="Konuk Kullanıcı" userId="" providerId="Windows Live" clId="Web-{12E9EB80-6BB7-45E9-A790-EB12A2E430BD}" dt="2020-10-30T22:24:24.778" v="3" actId="20577"/>
        <pc:sldMkLst>
          <pc:docMk/>
          <pc:sldMk cId="294522502" sldId="277"/>
        </pc:sldMkLst>
        <pc:spChg chg="mod">
          <ac:chgData name="Konuk Kullanıcı" userId="" providerId="Windows Live" clId="Web-{12E9EB80-6BB7-45E9-A790-EB12A2E430BD}" dt="2020-10-30T22:24:24.778" v="3" actId="20577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Gamze Büyükarslan" userId="02ad841b55c1d52d" providerId="Windows Live" clId="Web-{D70CF9F5-0D3E-464A-92C9-400FBD54BE2A}"/>
    <pc:docChg chg="delSld modSld">
      <pc:chgData name="Gamze Büyükarslan" userId="02ad841b55c1d52d" providerId="Windows Live" clId="Web-{D70CF9F5-0D3E-464A-92C9-400FBD54BE2A}" dt="2020-11-02T08:31:37.808" v="293" actId="20577"/>
      <pc:docMkLst>
        <pc:docMk/>
      </pc:docMkLst>
      <pc:sldChg chg="modSp">
        <pc:chgData name="Gamze Büyükarslan" userId="02ad841b55c1d52d" providerId="Windows Live" clId="Web-{D70CF9F5-0D3E-464A-92C9-400FBD54BE2A}" dt="2020-11-02T08:12:41.090" v="0" actId="20577"/>
        <pc:sldMkLst>
          <pc:docMk/>
          <pc:sldMk cId="309325868" sldId="261"/>
        </pc:sldMkLst>
        <pc:spChg chg="mod">
          <ac:chgData name="Gamze Büyükarslan" userId="02ad841b55c1d52d" providerId="Windows Live" clId="Web-{D70CF9F5-0D3E-464A-92C9-400FBD54BE2A}" dt="2020-11-02T08:12:41.090" v="0" actId="20577"/>
          <ac:spMkLst>
            <pc:docMk/>
            <pc:sldMk cId="309325868" sldId="261"/>
            <ac:spMk id="38" creationId="{FF45C3EF-1142-4807-88C1-27552251C094}"/>
          </ac:spMkLst>
        </pc:spChg>
      </pc:sldChg>
      <pc:sldChg chg="modSp">
        <pc:chgData name="Gamze Büyükarslan" userId="02ad841b55c1d52d" providerId="Windows Live" clId="Web-{D70CF9F5-0D3E-464A-92C9-400FBD54BE2A}" dt="2020-11-02T08:14:26.935" v="13" actId="20577"/>
        <pc:sldMkLst>
          <pc:docMk/>
          <pc:sldMk cId="3713377954" sldId="264"/>
        </pc:sldMkLst>
        <pc:spChg chg="mod">
          <ac:chgData name="Gamze Büyükarslan" userId="02ad841b55c1d52d" providerId="Windows Live" clId="Web-{D70CF9F5-0D3E-464A-92C9-400FBD54BE2A}" dt="2020-11-02T08:14:26.935" v="13" actId="20577"/>
          <ac:spMkLst>
            <pc:docMk/>
            <pc:sldMk cId="3713377954" sldId="264"/>
            <ac:spMk id="3" creationId="{5701108D-4E32-4DCE-8CDE-D326F41EB08D}"/>
          </ac:spMkLst>
        </pc:spChg>
      </pc:sldChg>
      <pc:sldChg chg="modSp">
        <pc:chgData name="Gamze Büyükarslan" userId="02ad841b55c1d52d" providerId="Windows Live" clId="Web-{D70CF9F5-0D3E-464A-92C9-400FBD54BE2A}" dt="2020-11-02T08:22:57.801" v="270" actId="20577"/>
        <pc:sldMkLst>
          <pc:docMk/>
          <pc:sldMk cId="3318524596" sldId="265"/>
        </pc:sldMkLst>
        <pc:spChg chg="mod">
          <ac:chgData name="Gamze Büyükarslan" userId="02ad841b55c1d52d" providerId="Windows Live" clId="Web-{D70CF9F5-0D3E-464A-92C9-400FBD54BE2A}" dt="2020-11-02T08:22:57.801" v="270" actId="20577"/>
          <ac:spMkLst>
            <pc:docMk/>
            <pc:sldMk cId="3318524596" sldId="265"/>
            <ac:spMk id="3" creationId="{F74C4BDE-00FF-4658-B91E-9385B69E19B0}"/>
          </ac:spMkLst>
        </pc:spChg>
      </pc:sldChg>
      <pc:sldChg chg="modSp">
        <pc:chgData name="Gamze Büyükarslan" userId="02ad841b55c1d52d" providerId="Windows Live" clId="Web-{D70CF9F5-0D3E-464A-92C9-400FBD54BE2A}" dt="2020-11-02T08:18:49.345" v="188" actId="20577"/>
        <pc:sldMkLst>
          <pc:docMk/>
          <pc:sldMk cId="1562480002" sldId="266"/>
        </pc:sldMkLst>
        <pc:spChg chg="mod">
          <ac:chgData name="Gamze Büyükarslan" userId="02ad841b55c1d52d" providerId="Windows Live" clId="Web-{D70CF9F5-0D3E-464A-92C9-400FBD54BE2A}" dt="2020-11-02T08:18:49.345" v="188" actId="20577"/>
          <ac:spMkLst>
            <pc:docMk/>
            <pc:sldMk cId="1562480002" sldId="266"/>
            <ac:spMk id="3" creationId="{247C0387-9A61-4C1F-8172-88F7767F0263}"/>
          </ac:spMkLst>
        </pc:spChg>
      </pc:sldChg>
      <pc:sldChg chg="modSp del">
        <pc:chgData name="Gamze Büyükarslan" userId="02ad841b55c1d52d" providerId="Windows Live" clId="Web-{D70CF9F5-0D3E-464A-92C9-400FBD54BE2A}" dt="2020-11-02T08:22:41.160" v="263"/>
        <pc:sldMkLst>
          <pc:docMk/>
          <pc:sldMk cId="3346585041" sldId="267"/>
        </pc:sldMkLst>
        <pc:spChg chg="mod">
          <ac:chgData name="Gamze Büyükarslan" userId="02ad841b55c1d52d" providerId="Windows Live" clId="Web-{D70CF9F5-0D3E-464A-92C9-400FBD54BE2A}" dt="2020-11-02T08:18:58.110" v="195" actId="20577"/>
          <ac:spMkLst>
            <pc:docMk/>
            <pc:sldMk cId="3346585041" sldId="267"/>
            <ac:spMk id="3" creationId="{542DC44A-76B8-4C4D-8847-599C93DC2EAA}"/>
          </ac:spMkLst>
        </pc:spChg>
      </pc:sldChg>
      <pc:sldChg chg="modSp">
        <pc:chgData name="Gamze Büyükarslan" userId="02ad841b55c1d52d" providerId="Windows Live" clId="Web-{D70CF9F5-0D3E-464A-92C9-400FBD54BE2A}" dt="2020-11-02T08:22:39.379" v="261" actId="20577"/>
        <pc:sldMkLst>
          <pc:docMk/>
          <pc:sldMk cId="2036653261" sldId="268"/>
        </pc:sldMkLst>
        <pc:spChg chg="mod">
          <ac:chgData name="Gamze Büyükarslan" userId="02ad841b55c1d52d" providerId="Windows Live" clId="Web-{D70CF9F5-0D3E-464A-92C9-400FBD54BE2A}" dt="2020-11-02T08:22:39.379" v="261" actId="20577"/>
          <ac:spMkLst>
            <pc:docMk/>
            <pc:sldMk cId="2036653261" sldId="268"/>
            <ac:spMk id="3" creationId="{2D548C82-C2EF-43A0-B4C8-0E321D9069F6}"/>
          </ac:spMkLst>
        </pc:spChg>
      </pc:sldChg>
      <pc:sldChg chg="modSp">
        <pc:chgData name="Gamze Büyükarslan" userId="02ad841b55c1d52d" providerId="Windows Live" clId="Web-{D70CF9F5-0D3E-464A-92C9-400FBD54BE2A}" dt="2020-11-02T08:19:09.532" v="207" actId="20577"/>
        <pc:sldMkLst>
          <pc:docMk/>
          <pc:sldMk cId="3401013815" sldId="269"/>
        </pc:sldMkLst>
        <pc:spChg chg="mod">
          <ac:chgData name="Gamze Büyükarslan" userId="02ad841b55c1d52d" providerId="Windows Live" clId="Web-{D70CF9F5-0D3E-464A-92C9-400FBD54BE2A}" dt="2020-11-02T08:19:09.532" v="207" actId="20577"/>
          <ac:spMkLst>
            <pc:docMk/>
            <pc:sldMk cId="3401013815" sldId="269"/>
            <ac:spMk id="3" creationId="{ED85A15A-05AF-4E1B-8E95-810CA85BD498}"/>
          </ac:spMkLst>
        </pc:spChg>
      </pc:sldChg>
      <pc:sldChg chg="modSp">
        <pc:chgData name="Gamze Büyükarslan" userId="02ad841b55c1d52d" providerId="Windows Live" clId="Web-{D70CF9F5-0D3E-464A-92C9-400FBD54BE2A}" dt="2020-11-02T08:19:14.298" v="211" actId="20577"/>
        <pc:sldMkLst>
          <pc:docMk/>
          <pc:sldMk cId="1236029546" sldId="270"/>
        </pc:sldMkLst>
        <pc:spChg chg="mod">
          <ac:chgData name="Gamze Büyükarslan" userId="02ad841b55c1d52d" providerId="Windows Live" clId="Web-{D70CF9F5-0D3E-464A-92C9-400FBD54BE2A}" dt="2020-11-02T08:19:14.298" v="211" actId="20577"/>
          <ac:spMkLst>
            <pc:docMk/>
            <pc:sldMk cId="1236029546" sldId="270"/>
            <ac:spMk id="3" creationId="{E25769C9-D743-488D-BAD3-141F75D08454}"/>
          </ac:spMkLst>
        </pc:spChg>
      </pc:sldChg>
      <pc:sldChg chg="modSp">
        <pc:chgData name="Gamze Büyükarslan" userId="02ad841b55c1d52d" providerId="Windows Live" clId="Web-{D70CF9F5-0D3E-464A-92C9-400FBD54BE2A}" dt="2020-11-02T08:19:19.173" v="215" actId="20577"/>
        <pc:sldMkLst>
          <pc:docMk/>
          <pc:sldMk cId="1635920020" sldId="271"/>
        </pc:sldMkLst>
        <pc:spChg chg="mod">
          <ac:chgData name="Gamze Büyükarslan" userId="02ad841b55c1d52d" providerId="Windows Live" clId="Web-{D70CF9F5-0D3E-464A-92C9-400FBD54BE2A}" dt="2020-11-02T08:19:19.173" v="215" actId="20577"/>
          <ac:spMkLst>
            <pc:docMk/>
            <pc:sldMk cId="1635920020" sldId="271"/>
            <ac:spMk id="3" creationId="{2AA980B3-9F8D-476C-A278-A07243357073}"/>
          </ac:spMkLst>
        </pc:spChg>
      </pc:sldChg>
      <pc:sldChg chg="modSp">
        <pc:chgData name="Gamze Büyükarslan" userId="02ad841b55c1d52d" providerId="Windows Live" clId="Web-{D70CF9F5-0D3E-464A-92C9-400FBD54BE2A}" dt="2020-11-02T08:19:36.861" v="233" actId="20577"/>
        <pc:sldMkLst>
          <pc:docMk/>
          <pc:sldMk cId="746013054" sldId="273"/>
        </pc:sldMkLst>
        <pc:spChg chg="mod">
          <ac:chgData name="Gamze Büyükarslan" userId="02ad841b55c1d52d" providerId="Windows Live" clId="Web-{D70CF9F5-0D3E-464A-92C9-400FBD54BE2A}" dt="2020-11-02T08:19:36.861" v="233" actId="20577"/>
          <ac:spMkLst>
            <pc:docMk/>
            <pc:sldMk cId="746013054" sldId="273"/>
            <ac:spMk id="3" creationId="{E2ED215C-4546-4468-A150-ECD27648C074}"/>
          </ac:spMkLst>
        </pc:spChg>
      </pc:sldChg>
      <pc:sldChg chg="modSp">
        <pc:chgData name="Gamze Büyükarslan" userId="02ad841b55c1d52d" providerId="Windows Live" clId="Web-{D70CF9F5-0D3E-464A-92C9-400FBD54BE2A}" dt="2020-11-02T08:19:24.298" v="219" actId="20577"/>
        <pc:sldMkLst>
          <pc:docMk/>
          <pc:sldMk cId="1549903508" sldId="275"/>
        </pc:sldMkLst>
        <pc:spChg chg="mod">
          <ac:chgData name="Gamze Büyükarslan" userId="02ad841b55c1d52d" providerId="Windows Live" clId="Web-{D70CF9F5-0D3E-464A-92C9-400FBD54BE2A}" dt="2020-11-02T08:19:24.298" v="219" actId="20577"/>
          <ac:spMkLst>
            <pc:docMk/>
            <pc:sldMk cId="1549903508" sldId="275"/>
            <ac:spMk id="3" creationId="{35C598DC-FDFC-4ACA-9B02-C0F523204B74}"/>
          </ac:spMkLst>
        </pc:spChg>
      </pc:sldChg>
      <pc:sldChg chg="modSp">
        <pc:chgData name="Gamze Büyükarslan" userId="02ad841b55c1d52d" providerId="Windows Live" clId="Web-{D70CF9F5-0D3E-464A-92C9-400FBD54BE2A}" dt="2020-11-02T08:19:28.830" v="223" actId="20577"/>
        <pc:sldMkLst>
          <pc:docMk/>
          <pc:sldMk cId="98753400" sldId="276"/>
        </pc:sldMkLst>
        <pc:spChg chg="mod">
          <ac:chgData name="Gamze Büyükarslan" userId="02ad841b55c1d52d" providerId="Windows Live" clId="Web-{D70CF9F5-0D3E-464A-92C9-400FBD54BE2A}" dt="2020-11-02T08:19:28.830" v="223" actId="20577"/>
          <ac:spMkLst>
            <pc:docMk/>
            <pc:sldMk cId="98753400" sldId="276"/>
            <ac:spMk id="3" creationId="{57B2F8C5-8C75-47E3-8377-478AF850CB97}"/>
          </ac:spMkLst>
        </pc:spChg>
      </pc:sldChg>
      <pc:sldChg chg="modSp">
        <pc:chgData name="Gamze Büyükarslan" userId="02ad841b55c1d52d" providerId="Windows Live" clId="Web-{D70CF9F5-0D3E-464A-92C9-400FBD54BE2A}" dt="2020-11-02T08:31:37.792" v="292" actId="20577"/>
        <pc:sldMkLst>
          <pc:docMk/>
          <pc:sldMk cId="294522502" sldId="277"/>
        </pc:sldMkLst>
        <pc:spChg chg="mod">
          <ac:chgData name="Gamze Büyükarslan" userId="02ad841b55c1d52d" providerId="Windows Live" clId="Web-{D70CF9F5-0D3E-464A-92C9-400FBD54BE2A}" dt="2020-11-02T08:31:37.792" v="292" actId="20577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Gamze Büyükarslan" userId="02ad841b55c1d52d" providerId="Windows Live" clId="Web-{ADB18032-BD60-40B1-914D-7135E18C8552}"/>
    <pc:docChg chg="addSld delSld modSld addMainMaster delMainMaster">
      <pc:chgData name="Gamze Büyükarslan" userId="02ad841b55c1d52d" providerId="Windows Live" clId="Web-{ADB18032-BD60-40B1-914D-7135E18C8552}" dt="2020-10-27T18:35:41.983" v="5859" actId="20577"/>
      <pc:docMkLst>
        <pc:docMk/>
      </pc:docMkLst>
      <pc:sldChg chg="modSp mod modClrScheme chgLayout">
        <pc:chgData name="Gamze Büyükarslan" userId="02ad841b55c1d52d" providerId="Windows Live" clId="Web-{ADB18032-BD60-40B1-914D-7135E18C8552}" dt="2020-10-27T15:03:11.781" v="3"/>
        <pc:sldMkLst>
          <pc:docMk/>
          <pc:sldMk cId="1674425800" sldId="256"/>
        </pc:sldMkLst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1674425800" sldId="256"/>
            <ac:spMk id="2" creationId="{00000000-0000-0000-0000-000000000000}"/>
          </ac:spMkLst>
        </pc:spChg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1674425800" sldId="256"/>
            <ac:spMk id="3" creationId="{00000000-0000-0000-0000-000000000000}"/>
          </ac:spMkLst>
        </pc:spChg>
      </pc:sldChg>
      <pc:sldChg chg="delSp modSp mod modClrScheme delDesignElem chgLayout">
        <pc:chgData name="Gamze Büyükarslan" userId="02ad841b55c1d52d" providerId="Windows Live" clId="Web-{ADB18032-BD60-40B1-914D-7135E18C8552}" dt="2020-10-27T15:03:11.781" v="3"/>
        <pc:sldMkLst>
          <pc:docMk/>
          <pc:sldMk cId="1000670594" sldId="257"/>
        </pc:sldMkLst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1000670594" sldId="257"/>
            <ac:spMk id="2" creationId="{9168BFC4-22F0-4D4B-9FBC-E09B7BF9CBE6}"/>
          </ac:spMkLst>
        </pc:spChg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1000670594" sldId="257"/>
            <ac:spMk id="13" creationId="{6E32051E-0289-4374-8770-23D06DB129A7}"/>
          </ac:spMkLst>
        </pc:spChg>
        <pc:spChg chg="del">
          <ac:chgData name="Gamze Büyükarslan" userId="02ad841b55c1d52d" providerId="Windows Live" clId="Web-{ADB18032-BD60-40B1-914D-7135E18C8552}" dt="2020-10-27T15:02:00.467" v="2"/>
          <ac:spMkLst>
            <pc:docMk/>
            <pc:sldMk cId="1000670594" sldId="257"/>
            <ac:spMk id="34" creationId="{11C7711F-3983-4AB1-AFDE-96F7C06514D3}"/>
          </ac:spMkLst>
        </pc:spChg>
        <pc:spChg chg="del">
          <ac:chgData name="Gamze Büyükarslan" userId="02ad841b55c1d52d" providerId="Windows Live" clId="Web-{ADB18032-BD60-40B1-914D-7135E18C8552}" dt="2020-10-27T15:02:00.467" v="2"/>
          <ac:spMkLst>
            <pc:docMk/>
            <pc:sldMk cId="1000670594" sldId="257"/>
            <ac:spMk id="42" creationId="{B3085476-B49E-49ED-87D2-1165E69D2605}"/>
          </ac:spMkLst>
        </pc:spChg>
        <pc:grpChg chg="del">
          <ac:chgData name="Gamze Büyükarslan" userId="02ad841b55c1d52d" providerId="Windows Live" clId="Web-{ADB18032-BD60-40B1-914D-7135E18C8552}" dt="2020-10-27T15:02:00.467" v="2"/>
          <ac:grpSpMkLst>
            <pc:docMk/>
            <pc:sldMk cId="1000670594" sldId="257"/>
            <ac:grpSpMk id="36" creationId="{89BC9D38-9241-4F71-9B45-73827299E4C5}"/>
          </ac:grpSpMkLst>
        </pc:grpChg>
        <pc:cxnChg chg="del">
          <ac:chgData name="Gamze Büyükarslan" userId="02ad841b55c1d52d" providerId="Windows Live" clId="Web-{ADB18032-BD60-40B1-914D-7135E18C8552}" dt="2020-10-27T15:02:00.467" v="2"/>
          <ac:cxnSpMkLst>
            <pc:docMk/>
            <pc:sldMk cId="1000670594" sldId="257"/>
            <ac:cxnSpMk id="44" creationId="{59BA5C68-DFCC-4101-8403-F96781CDDD7A}"/>
          </ac:cxnSpMkLst>
        </pc:cxnChg>
      </pc:sldChg>
      <pc:sldChg chg="delSp modSp mod modClrScheme delDesignElem chgLayout">
        <pc:chgData name="Gamze Büyükarslan" userId="02ad841b55c1d52d" providerId="Windows Live" clId="Web-{ADB18032-BD60-40B1-914D-7135E18C8552}" dt="2020-10-27T15:03:11.781" v="3"/>
        <pc:sldMkLst>
          <pc:docMk/>
          <pc:sldMk cId="2254329115" sldId="258"/>
        </pc:sldMkLst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2254329115" sldId="258"/>
            <ac:spMk id="2" creationId="{85320A63-EDF3-445D-AD0D-3CD9C806A6C9}"/>
          </ac:spMkLst>
        </pc:spChg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2254329115" sldId="258"/>
            <ac:spMk id="18" creationId="{B2E31409-F3A3-49C5-A058-3D7CD0FCE67D}"/>
          </ac:spMkLst>
        </pc:spChg>
        <pc:spChg chg="del">
          <ac:chgData name="Gamze Büyükarslan" userId="02ad841b55c1d52d" providerId="Windows Live" clId="Web-{ADB18032-BD60-40B1-914D-7135E18C8552}" dt="2020-10-27T15:02:00.467" v="2"/>
          <ac:spMkLst>
            <pc:docMk/>
            <pc:sldMk cId="2254329115" sldId="258"/>
            <ac:spMk id="34" creationId="{A440FBE6-72B7-43D4-A8EB-FDBC35FE56C6}"/>
          </ac:spMkLst>
        </pc:spChg>
        <pc:grpChg chg="del">
          <ac:chgData name="Gamze Büyükarslan" userId="02ad841b55c1d52d" providerId="Windows Live" clId="Web-{ADB18032-BD60-40B1-914D-7135E18C8552}" dt="2020-10-27T15:02:00.467" v="2"/>
          <ac:grpSpMkLst>
            <pc:docMk/>
            <pc:sldMk cId="2254329115" sldId="258"/>
            <ac:grpSpMk id="36" creationId="{647B8492-BC4D-4046-B35A-C38E03494068}"/>
          </ac:grpSpMkLst>
        </pc:grpChg>
        <pc:cxnChg chg="del">
          <ac:chgData name="Gamze Büyükarslan" userId="02ad841b55c1d52d" providerId="Windows Live" clId="Web-{ADB18032-BD60-40B1-914D-7135E18C8552}" dt="2020-10-27T15:02:00.467" v="2"/>
          <ac:cxnSpMkLst>
            <pc:docMk/>
            <pc:sldMk cId="2254329115" sldId="258"/>
            <ac:cxnSpMk id="42" creationId="{16652DC1-CA18-4263-AC06-BAB0B05EC783}"/>
          </ac:cxnSpMkLst>
        </pc:cxnChg>
      </pc:sldChg>
      <pc:sldChg chg="delSp modSp mod modClrScheme delDesignElem chgLayout">
        <pc:chgData name="Gamze Büyükarslan" userId="02ad841b55c1d52d" providerId="Windows Live" clId="Web-{ADB18032-BD60-40B1-914D-7135E18C8552}" dt="2020-10-27T15:03:11.781" v="3"/>
        <pc:sldMkLst>
          <pc:docMk/>
          <pc:sldMk cId="490290577" sldId="259"/>
        </pc:sldMkLst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490290577" sldId="259"/>
            <ac:spMk id="2" creationId="{29DBC6D3-BF00-4E8A-85EB-7E21C314EE65}"/>
          </ac:spMkLst>
        </pc:spChg>
        <pc:spChg chg="mod ord">
          <ac:chgData name="Gamze Büyükarslan" userId="02ad841b55c1d52d" providerId="Windows Live" clId="Web-{ADB18032-BD60-40B1-914D-7135E18C8552}" dt="2020-10-27T15:03:11.781" v="3"/>
          <ac:spMkLst>
            <pc:docMk/>
            <pc:sldMk cId="490290577" sldId="259"/>
            <ac:spMk id="18" creationId="{646CC64D-0288-4729-B0EE-07639C50EEE4}"/>
          </ac:spMkLst>
        </pc:spChg>
        <pc:spChg chg="del">
          <ac:chgData name="Gamze Büyükarslan" userId="02ad841b55c1d52d" providerId="Windows Live" clId="Web-{ADB18032-BD60-40B1-914D-7135E18C8552}" dt="2020-10-27T15:02:00.467" v="2"/>
          <ac:spMkLst>
            <pc:docMk/>
            <pc:sldMk cId="490290577" sldId="259"/>
            <ac:spMk id="21" creationId="{11C7711F-3983-4AB1-AFDE-96F7C06514D3}"/>
          </ac:spMkLst>
        </pc:spChg>
        <pc:spChg chg="del">
          <ac:chgData name="Gamze Büyükarslan" userId="02ad841b55c1d52d" providerId="Windows Live" clId="Web-{ADB18032-BD60-40B1-914D-7135E18C8552}" dt="2020-10-27T15:02:00.467" v="2"/>
          <ac:spMkLst>
            <pc:docMk/>
            <pc:sldMk cId="490290577" sldId="259"/>
            <ac:spMk id="29" creationId="{B3085476-B49E-49ED-87D2-1165E69D2605}"/>
          </ac:spMkLst>
        </pc:spChg>
        <pc:grpChg chg="del">
          <ac:chgData name="Gamze Büyükarslan" userId="02ad841b55c1d52d" providerId="Windows Live" clId="Web-{ADB18032-BD60-40B1-914D-7135E18C8552}" dt="2020-10-27T15:02:00.467" v="2"/>
          <ac:grpSpMkLst>
            <pc:docMk/>
            <pc:sldMk cId="490290577" sldId="259"/>
            <ac:grpSpMk id="23" creationId="{89BC9D38-9241-4F71-9B45-73827299E4C5}"/>
          </ac:grpSpMkLst>
        </pc:grpChg>
        <pc:cxnChg chg="del">
          <ac:chgData name="Gamze Büyükarslan" userId="02ad841b55c1d52d" providerId="Windows Live" clId="Web-{ADB18032-BD60-40B1-914D-7135E18C8552}" dt="2020-10-27T15:02:00.467" v="2"/>
          <ac:cxnSpMkLst>
            <pc:docMk/>
            <pc:sldMk cId="490290577" sldId="259"/>
            <ac:cxnSpMk id="31" creationId="{59BA5C68-DFCC-4101-8403-F96781CDDD7A}"/>
          </ac:cxnSpMkLst>
        </pc:cxnChg>
      </pc:sldChg>
      <pc:sldChg chg="addSp delSp modSp mod setBg modClrScheme delDesignElem chgLayout">
        <pc:chgData name="Gamze Büyükarslan" userId="02ad841b55c1d52d" providerId="Windows Live" clId="Web-{ADB18032-BD60-40B1-914D-7135E18C8552}" dt="2020-10-27T15:27:31.987" v="340" actId="20577"/>
        <pc:sldMkLst>
          <pc:docMk/>
          <pc:sldMk cId="1446550632" sldId="260"/>
        </pc:sldMkLst>
        <pc:spChg chg="mod ord">
          <ac:chgData name="Gamze Büyükarslan" userId="02ad841b55c1d52d" providerId="Windows Live" clId="Web-{ADB18032-BD60-40B1-914D-7135E18C8552}" dt="2020-10-27T15:11:11.230" v="51" actId="20577"/>
          <ac:spMkLst>
            <pc:docMk/>
            <pc:sldMk cId="1446550632" sldId="260"/>
            <ac:spMk id="2" creationId="{2E0575FA-DB56-453D-956B-34369041F839}"/>
          </ac:spMkLst>
        </pc:spChg>
        <pc:spChg chg="del mod ord">
          <ac:chgData name="Gamze Büyükarslan" userId="02ad841b55c1d52d" providerId="Windows Live" clId="Web-{ADB18032-BD60-40B1-914D-7135E18C8552}" dt="2020-10-27T15:07:04.974" v="5"/>
          <ac:spMkLst>
            <pc:docMk/>
            <pc:sldMk cId="1446550632" sldId="260"/>
            <ac:spMk id="3" creationId="{339785C3-7071-49B4-A6AD-ED4D31EE7F07}"/>
          </ac:spMkLst>
        </pc:spChg>
        <pc:spChg chg="add del">
          <ac:chgData name="Gamze Büyükarslan" userId="02ad841b55c1d52d" providerId="Windows Live" clId="Web-{ADB18032-BD60-40B1-914D-7135E18C8552}" dt="2020-10-27T15:07:31.491" v="6"/>
          <ac:spMkLst>
            <pc:docMk/>
            <pc:sldMk cId="1446550632" sldId="260"/>
            <ac:spMk id="5" creationId="{C44B17FE-2E14-47B6-B5A8-4363DE76952D}"/>
          </ac:spMkLst>
        </pc:spChg>
        <pc:spChg chg="add del">
          <ac:chgData name="Gamze Büyükarslan" userId="02ad841b55c1d52d" providerId="Windows Live" clId="Web-{ADB18032-BD60-40B1-914D-7135E18C8552}" dt="2020-10-27T15:07:31.491" v="6"/>
          <ac:spMkLst>
            <pc:docMk/>
            <pc:sldMk cId="1446550632" sldId="260"/>
            <ac:spMk id="6" creationId="{14E53280-E6EB-47D2-B0BB-78B772DC4B90}"/>
          </ac:spMkLst>
        </pc:spChg>
        <pc:spChg chg="add del">
          <ac:chgData name="Gamze Büyükarslan" userId="02ad841b55c1d52d" providerId="Windows Live" clId="Web-{ADB18032-BD60-40B1-914D-7135E18C8552}" dt="2020-10-27T15:07:31.491" v="6"/>
          <ac:spMkLst>
            <pc:docMk/>
            <pc:sldMk cId="1446550632" sldId="260"/>
            <ac:spMk id="7" creationId="{E44C4738-31FA-4AA4-9D3A-9B0F0B1F5FBC}"/>
          </ac:spMkLst>
        </pc:spChg>
        <pc:spChg chg="add del">
          <ac:chgData name="Gamze Büyükarslan" userId="02ad841b55c1d52d" providerId="Windows Live" clId="Web-{ADB18032-BD60-40B1-914D-7135E18C8552}" dt="2020-10-27T15:07:31.491" v="6"/>
          <ac:spMkLst>
            <pc:docMk/>
            <pc:sldMk cId="1446550632" sldId="260"/>
            <ac:spMk id="9" creationId="{809F3F69-CB9E-4C14-8F9B-7565980C8770}"/>
          </ac:spMkLst>
        </pc:spChg>
        <pc:spChg chg="add mod">
          <ac:chgData name="Gamze Büyükarslan" userId="02ad841b55c1d52d" providerId="Windows Live" clId="Web-{ADB18032-BD60-40B1-914D-7135E18C8552}" dt="2020-10-27T15:27:31.987" v="340" actId="20577"/>
          <ac:spMkLst>
            <pc:docMk/>
            <pc:sldMk cId="1446550632" sldId="260"/>
            <ac:spMk id="13" creationId="{9EE0115D-460B-424D-99A7-59C63806DD43}"/>
          </ac:spMkLst>
        </pc:spChg>
        <pc:spChg chg="del">
          <ac:chgData name="Gamze Büyükarslan" userId="02ad841b55c1d52d" providerId="Windows Live" clId="Web-{ADB18032-BD60-40B1-914D-7135E18C8552}" dt="2020-10-27T15:02:00.467" v="2"/>
          <ac:spMkLst>
            <pc:docMk/>
            <pc:sldMk cId="1446550632" sldId="260"/>
            <ac:spMk id="19" creationId="{29369C1F-C4A4-40B4-B6E0-2858C840F618}"/>
          </ac:spMkLst>
        </pc:spChg>
        <pc:picChg chg="add mod ord">
          <ac:chgData name="Gamze Büyükarslan" userId="02ad841b55c1d52d" providerId="Windows Live" clId="Web-{ADB18032-BD60-40B1-914D-7135E18C8552}" dt="2020-10-27T15:08:35.633" v="9" actId="14100"/>
          <ac:picMkLst>
            <pc:docMk/>
            <pc:sldMk cId="1446550632" sldId="260"/>
            <ac:picMk id="4" creationId="{79E17120-5933-4209-B2AA-02E32B4C2467}"/>
          </ac:picMkLst>
        </pc:picChg>
        <pc:picChg chg="add">
          <ac:chgData name="Gamze Büyükarslan" userId="02ad841b55c1d52d" providerId="Windows Live" clId="Web-{ADB18032-BD60-40B1-914D-7135E18C8552}" dt="2020-10-27T15:07:31.491" v="6"/>
          <ac:picMkLst>
            <pc:docMk/>
            <pc:sldMk cId="1446550632" sldId="260"/>
            <ac:picMk id="16" creationId="{EC451D95-F442-41F5-B7F3-ADFF8BF52237}"/>
          </ac:picMkLst>
        </pc:picChg>
        <pc:picChg chg="del">
          <ac:chgData name="Gamze Büyükarslan" userId="02ad841b55c1d52d" providerId="Windows Live" clId="Web-{ADB18032-BD60-40B1-914D-7135E18C8552}" dt="2020-10-27T15:02:00.467" v="2"/>
          <ac:picMkLst>
            <pc:docMk/>
            <pc:sldMk cId="1446550632" sldId="260"/>
            <ac:picMk id="21" creationId="{D2C6A0EE-D2D9-448F-B083-7DEEB674BA77}"/>
          </ac:picMkLst>
        </pc:picChg>
        <pc:cxnChg chg="add">
          <ac:chgData name="Gamze Büyükarslan" userId="02ad841b55c1d52d" providerId="Windows Live" clId="Web-{ADB18032-BD60-40B1-914D-7135E18C8552}" dt="2020-10-27T15:07:31.491" v="6"/>
          <ac:cxnSpMkLst>
            <pc:docMk/>
            <pc:sldMk cId="1446550632" sldId="260"/>
            <ac:cxnSpMk id="18" creationId="{3393F3B5-23C9-4DE1-BF93-BBDEE1770525}"/>
          </ac:cxnSpMkLst>
        </pc:cxnChg>
        <pc:cxnChg chg="del">
          <ac:chgData name="Gamze Büyükarslan" userId="02ad841b55c1d52d" providerId="Windows Live" clId="Web-{ADB18032-BD60-40B1-914D-7135E18C8552}" dt="2020-10-27T15:02:00.467" v="2"/>
          <ac:cxnSpMkLst>
            <pc:docMk/>
            <pc:sldMk cId="1446550632" sldId="260"/>
            <ac:cxnSpMk id="23" creationId="{96DC9B3E-DC68-4FF2-9781-CB1E626F5526}"/>
          </ac:cxnSpMkLst>
        </pc:cxnChg>
      </pc:sldChg>
      <pc:sldChg chg="addSp delSp modSp new mod setBg">
        <pc:chgData name="Gamze Büyükarslan" userId="02ad841b55c1d52d" providerId="Windows Live" clId="Web-{ADB18032-BD60-40B1-914D-7135E18C8552}" dt="2020-10-27T16:10:49.360" v="1243" actId="14100"/>
        <pc:sldMkLst>
          <pc:docMk/>
          <pc:sldMk cId="309325868" sldId="261"/>
        </pc:sldMkLst>
        <pc:spChg chg="mod">
          <ac:chgData name="Gamze Büyükarslan" userId="02ad841b55c1d52d" providerId="Windows Live" clId="Web-{ADB18032-BD60-40B1-914D-7135E18C8552}" dt="2020-10-27T16:02:12.614" v="990" actId="1076"/>
          <ac:spMkLst>
            <pc:docMk/>
            <pc:sldMk cId="309325868" sldId="261"/>
            <ac:spMk id="2" creationId="{85EEE0B5-52FA-4E91-ADDC-5D2FB1C92764}"/>
          </ac:spMkLst>
        </pc:spChg>
        <pc:spChg chg="del mod">
          <ac:chgData name="Gamze Büyükarslan" userId="02ad841b55c1d52d" providerId="Windows Live" clId="Web-{ADB18032-BD60-40B1-914D-7135E18C8552}" dt="2020-10-27T15:43:14.743" v="388"/>
          <ac:spMkLst>
            <pc:docMk/>
            <pc:sldMk cId="309325868" sldId="261"/>
            <ac:spMk id="3" creationId="{1B730CED-FD03-438A-85F3-64B98218DFB1}"/>
          </ac:spMkLst>
        </pc:spChg>
        <pc:spChg chg="add mod">
          <ac:chgData name="Gamze Büyükarslan" userId="02ad841b55c1d52d" providerId="Windows Live" clId="Web-{ADB18032-BD60-40B1-914D-7135E18C8552}" dt="2020-10-27T15:52:44.663" v="648" actId="20577"/>
          <ac:spMkLst>
            <pc:docMk/>
            <pc:sldMk cId="309325868" sldId="261"/>
            <ac:spMk id="5" creationId="{E3470076-198C-4E86-8AEC-836960EB458E}"/>
          </ac:spMkLst>
        </pc:spChg>
        <pc:spChg chg="add del">
          <ac:chgData name="Gamze Büyükarslan" userId="02ad841b55c1d52d" providerId="Windows Live" clId="Web-{ADB18032-BD60-40B1-914D-7135E18C8552}" dt="2020-10-27T15:32:42.291" v="379"/>
          <ac:spMkLst>
            <pc:docMk/>
            <pc:sldMk cId="309325868" sldId="261"/>
            <ac:spMk id="8" creationId="{C44B17FE-2E14-47B6-B5A8-4363DE76952D}"/>
          </ac:spMkLst>
        </pc:spChg>
        <pc:spChg chg="add del">
          <ac:chgData name="Gamze Büyükarslan" userId="02ad841b55c1d52d" providerId="Windows Live" clId="Web-{ADB18032-BD60-40B1-914D-7135E18C8552}" dt="2020-10-27T15:32:42.291" v="379"/>
          <ac:spMkLst>
            <pc:docMk/>
            <pc:sldMk cId="309325868" sldId="261"/>
            <ac:spMk id="10" creationId="{14E53280-E6EB-47D2-B0BB-78B772DC4B90}"/>
          </ac:spMkLst>
        </pc:spChg>
        <pc:spChg chg="add del">
          <ac:chgData name="Gamze Büyükarslan" userId="02ad841b55c1d52d" providerId="Windows Live" clId="Web-{ADB18032-BD60-40B1-914D-7135E18C8552}" dt="2020-10-27T15:32:42.291" v="379"/>
          <ac:spMkLst>
            <pc:docMk/>
            <pc:sldMk cId="309325868" sldId="261"/>
            <ac:spMk id="12" creationId="{E44C4738-31FA-4AA4-9D3A-9B0F0B1F5FBC}"/>
          </ac:spMkLst>
        </pc:spChg>
        <pc:spChg chg="add del">
          <ac:chgData name="Gamze Büyükarslan" userId="02ad841b55c1d52d" providerId="Windows Live" clId="Web-{ADB18032-BD60-40B1-914D-7135E18C8552}" dt="2020-10-27T15:32:42.291" v="379"/>
          <ac:spMkLst>
            <pc:docMk/>
            <pc:sldMk cId="309325868" sldId="261"/>
            <ac:spMk id="14" creationId="{809F3F69-CB9E-4C14-8F9B-7565980C8770}"/>
          </ac:spMkLst>
        </pc:spChg>
        <pc:spChg chg="add del">
          <ac:chgData name="Gamze Büyükarslan" userId="02ad841b55c1d52d" providerId="Windows Live" clId="Web-{ADB18032-BD60-40B1-914D-7135E18C8552}" dt="2020-10-27T15:33:58.949" v="384"/>
          <ac:spMkLst>
            <pc:docMk/>
            <pc:sldMk cId="309325868" sldId="261"/>
            <ac:spMk id="19" creationId="{001B0E35-F788-4608-ABBE-0D971AA5028F}"/>
          </ac:spMkLst>
        </pc:spChg>
        <pc:spChg chg="add del">
          <ac:chgData name="Gamze Büyükarslan" userId="02ad841b55c1d52d" providerId="Windows Live" clId="Web-{ADB18032-BD60-40B1-914D-7135E18C8552}" dt="2020-10-27T15:33:58.949" v="384"/>
          <ac:spMkLst>
            <pc:docMk/>
            <pc:sldMk cId="309325868" sldId="261"/>
            <ac:spMk id="21" creationId="{4431B8EA-FCCA-47DD-A0C4-A653EC4AB846}"/>
          </ac:spMkLst>
        </pc:spChg>
        <pc:spChg chg="add del">
          <ac:chgData name="Gamze Büyükarslan" userId="02ad841b55c1d52d" providerId="Windows Live" clId="Web-{ADB18032-BD60-40B1-914D-7135E18C8552}" dt="2020-10-27T15:33:58.949" v="384"/>
          <ac:spMkLst>
            <pc:docMk/>
            <pc:sldMk cId="309325868" sldId="261"/>
            <ac:spMk id="23" creationId="{1C781EDE-83AA-44D6-8054-A4E2D6F28086}"/>
          </ac:spMkLst>
        </pc:spChg>
        <pc:spChg chg="add del">
          <ac:chgData name="Gamze Büyükarslan" userId="02ad841b55c1d52d" providerId="Windows Live" clId="Web-{ADB18032-BD60-40B1-914D-7135E18C8552}" dt="2020-10-27T15:43:23.306" v="389"/>
          <ac:spMkLst>
            <pc:docMk/>
            <pc:sldMk cId="309325868" sldId="261"/>
            <ac:spMk id="28" creationId="{C44B17FE-2E14-47B6-B5A8-4363DE76952D}"/>
          </ac:spMkLst>
        </pc:spChg>
        <pc:spChg chg="add del">
          <ac:chgData name="Gamze Büyükarslan" userId="02ad841b55c1d52d" providerId="Windows Live" clId="Web-{ADB18032-BD60-40B1-914D-7135E18C8552}" dt="2020-10-27T15:43:23.306" v="389"/>
          <ac:spMkLst>
            <pc:docMk/>
            <pc:sldMk cId="309325868" sldId="261"/>
            <ac:spMk id="30" creationId="{14E53280-E6EB-47D2-B0BB-78B772DC4B90}"/>
          </ac:spMkLst>
        </pc:spChg>
        <pc:spChg chg="add del">
          <ac:chgData name="Gamze Büyükarslan" userId="02ad841b55c1d52d" providerId="Windows Live" clId="Web-{ADB18032-BD60-40B1-914D-7135E18C8552}" dt="2020-10-27T15:43:23.306" v="389"/>
          <ac:spMkLst>
            <pc:docMk/>
            <pc:sldMk cId="309325868" sldId="261"/>
            <ac:spMk id="32" creationId="{E44C4738-31FA-4AA4-9D3A-9B0F0B1F5FBC}"/>
          </ac:spMkLst>
        </pc:spChg>
        <pc:spChg chg="add del">
          <ac:chgData name="Gamze Büyükarslan" userId="02ad841b55c1d52d" providerId="Windows Live" clId="Web-{ADB18032-BD60-40B1-914D-7135E18C8552}" dt="2020-10-27T15:43:23.306" v="389"/>
          <ac:spMkLst>
            <pc:docMk/>
            <pc:sldMk cId="309325868" sldId="261"/>
            <ac:spMk id="34" creationId="{809F3F69-CB9E-4C14-8F9B-7565980C8770}"/>
          </ac:spMkLst>
        </pc:spChg>
        <pc:spChg chg="add mod">
          <ac:chgData name="Gamze Büyükarslan" userId="02ad841b55c1d52d" providerId="Windows Live" clId="Web-{ADB18032-BD60-40B1-914D-7135E18C8552}" dt="2020-10-27T16:10:41.891" v="1240" actId="20577"/>
          <ac:spMkLst>
            <pc:docMk/>
            <pc:sldMk cId="309325868" sldId="261"/>
            <ac:spMk id="38" creationId="{FF45C3EF-1142-4807-88C1-27552251C094}"/>
          </ac:spMkLst>
        </pc:spChg>
        <pc:spChg chg="add del">
          <ac:chgData name="Gamze Büyükarslan" userId="02ad841b55c1d52d" providerId="Windows Live" clId="Web-{ADB18032-BD60-40B1-914D-7135E18C8552}" dt="2020-10-27T15:43:49.338" v="393"/>
          <ac:spMkLst>
            <pc:docMk/>
            <pc:sldMk cId="309325868" sldId="261"/>
            <ac:spMk id="43" creationId="{EABBD5AE-06A5-42CD-88F2-7CCF8719EC08}"/>
          </ac:spMkLst>
        </pc:spChg>
        <pc:picChg chg="add mod ord">
          <ac:chgData name="Gamze Büyükarslan" userId="02ad841b55c1d52d" providerId="Windows Live" clId="Web-{ADB18032-BD60-40B1-914D-7135E18C8552}" dt="2020-10-27T16:10:49.360" v="1243" actId="14100"/>
          <ac:picMkLst>
            <pc:docMk/>
            <pc:sldMk cId="309325868" sldId="261"/>
            <ac:picMk id="4" creationId="{A9C2FB60-BF44-4000-A174-7879764BA9EB}"/>
          </ac:picMkLst>
        </pc:picChg>
        <pc:picChg chg="add del">
          <ac:chgData name="Gamze Büyükarslan" userId="02ad841b55c1d52d" providerId="Windows Live" clId="Web-{ADB18032-BD60-40B1-914D-7135E18C8552}" dt="2020-10-27T15:43:49.338" v="393"/>
          <ac:picMkLst>
            <pc:docMk/>
            <pc:sldMk cId="309325868" sldId="261"/>
            <ac:picMk id="41" creationId="{52D7949F-F7AD-4D72-9C9D-4FF1086C85BC}"/>
          </ac:picMkLst>
        </pc:picChg>
        <pc:cxnChg chg="add del">
          <ac:chgData name="Gamze Büyükarslan" userId="02ad841b55c1d52d" providerId="Windows Live" clId="Web-{ADB18032-BD60-40B1-914D-7135E18C8552}" dt="2020-10-27T15:43:49.338" v="393"/>
          <ac:cxnSpMkLst>
            <pc:docMk/>
            <pc:sldMk cId="309325868" sldId="261"/>
            <ac:cxnSpMk id="45" creationId="{C3E43B92-4F7A-45DF-BBDC-84EBC37E8580}"/>
          </ac:cxnSpMkLst>
        </pc:cxnChg>
      </pc:sldChg>
      <pc:sldChg chg="addSp delSp modSp new mod setBg">
        <pc:chgData name="Gamze Büyükarslan" userId="02ad841b55c1d52d" providerId="Windows Live" clId="Web-{ADB18032-BD60-40B1-914D-7135E18C8552}" dt="2020-10-27T16:39:31.556" v="2046" actId="1076"/>
        <pc:sldMkLst>
          <pc:docMk/>
          <pc:sldMk cId="883110304" sldId="262"/>
        </pc:sldMkLst>
        <pc:spChg chg="mod">
          <ac:chgData name="Gamze Büyükarslan" userId="02ad841b55c1d52d" providerId="Windows Live" clId="Web-{ADB18032-BD60-40B1-914D-7135E18C8552}" dt="2020-10-27T16:23:19.956" v="1801" actId="1076"/>
          <ac:spMkLst>
            <pc:docMk/>
            <pc:sldMk cId="883110304" sldId="262"/>
            <ac:spMk id="2" creationId="{F2A404C8-76D1-4D89-9F41-043357DE6F79}"/>
          </ac:spMkLst>
        </pc:spChg>
        <pc:spChg chg="mod">
          <ac:chgData name="Gamze Büyükarslan" userId="02ad841b55c1d52d" providerId="Windows Live" clId="Web-{ADB18032-BD60-40B1-914D-7135E18C8552}" dt="2020-10-27T16:37:34.741" v="2032" actId="14100"/>
          <ac:spMkLst>
            <pc:docMk/>
            <pc:sldMk cId="883110304" sldId="262"/>
            <ac:spMk id="3" creationId="{7BA47425-C54D-40AA-B3DA-6D8221A3D5E4}"/>
          </ac:spMkLst>
        </pc:spChg>
        <pc:spChg chg="add del">
          <ac:chgData name="Gamze Büyükarslan" userId="02ad841b55c1d52d" providerId="Windows Live" clId="Web-{ADB18032-BD60-40B1-914D-7135E18C8552}" dt="2020-10-27T16:12:44.566" v="1248"/>
          <ac:spMkLst>
            <pc:docMk/>
            <pc:sldMk cId="883110304" sldId="262"/>
            <ac:spMk id="5" creationId="{C44B17FE-2E14-47B6-B5A8-4363DE76952D}"/>
          </ac:spMkLst>
        </pc:spChg>
        <pc:spChg chg="add del">
          <ac:chgData name="Gamze Büyükarslan" userId="02ad841b55c1d52d" providerId="Windows Live" clId="Web-{ADB18032-BD60-40B1-914D-7135E18C8552}" dt="2020-10-27T16:12:44.566" v="1248"/>
          <ac:spMkLst>
            <pc:docMk/>
            <pc:sldMk cId="883110304" sldId="262"/>
            <ac:spMk id="6" creationId="{14E53280-E6EB-47D2-B0BB-78B772DC4B90}"/>
          </ac:spMkLst>
        </pc:spChg>
        <pc:spChg chg="add del">
          <ac:chgData name="Gamze Büyükarslan" userId="02ad841b55c1d52d" providerId="Windows Live" clId="Web-{ADB18032-BD60-40B1-914D-7135E18C8552}" dt="2020-10-27T16:12:44.566" v="1248"/>
          <ac:spMkLst>
            <pc:docMk/>
            <pc:sldMk cId="883110304" sldId="262"/>
            <ac:spMk id="7" creationId="{E44C4738-31FA-4AA4-9D3A-9B0F0B1F5FBC}"/>
          </ac:spMkLst>
        </pc:spChg>
        <pc:spChg chg="add del">
          <ac:chgData name="Gamze Büyükarslan" userId="02ad841b55c1d52d" providerId="Windows Live" clId="Web-{ADB18032-BD60-40B1-914D-7135E18C8552}" dt="2020-10-27T16:11:52.268" v="1246"/>
          <ac:spMkLst>
            <pc:docMk/>
            <pc:sldMk cId="883110304" sldId="262"/>
            <ac:spMk id="8" creationId="{65604E06-DF9D-4C49-8314-4F0307BD5E2F}"/>
          </ac:spMkLst>
        </pc:spChg>
        <pc:spChg chg="add del">
          <ac:chgData name="Gamze Büyükarslan" userId="02ad841b55c1d52d" providerId="Windows Live" clId="Web-{ADB18032-BD60-40B1-914D-7135E18C8552}" dt="2020-10-27T16:12:44.566" v="1248"/>
          <ac:spMkLst>
            <pc:docMk/>
            <pc:sldMk cId="883110304" sldId="262"/>
            <ac:spMk id="9" creationId="{809F3F69-CB9E-4C14-8F9B-7565980C8770}"/>
          </ac:spMkLst>
        </pc:spChg>
        <pc:spChg chg="add del">
          <ac:chgData name="Gamze Büyükarslan" userId="02ad841b55c1d52d" providerId="Windows Live" clId="Web-{ADB18032-BD60-40B1-914D-7135E18C8552}" dt="2020-10-27T16:11:52.268" v="1246"/>
          <ac:spMkLst>
            <pc:docMk/>
            <pc:sldMk cId="883110304" sldId="262"/>
            <ac:spMk id="10" creationId="{CF166AD8-180F-4585-8444-D6E3F1B037D2}"/>
          </ac:spMkLst>
        </pc:spChg>
        <pc:spChg chg="add">
          <ac:chgData name="Gamze Büyükarslan" userId="02ad841b55c1d52d" providerId="Windows Live" clId="Web-{ADB18032-BD60-40B1-914D-7135E18C8552}" dt="2020-10-27T16:12:44.628" v="1249"/>
          <ac:spMkLst>
            <pc:docMk/>
            <pc:sldMk cId="883110304" sldId="262"/>
            <ac:spMk id="11" creationId="{001B0E35-F788-4608-ABBE-0D971AA5028F}"/>
          </ac:spMkLst>
        </pc:spChg>
        <pc:spChg chg="add del">
          <ac:chgData name="Gamze Büyükarslan" userId="02ad841b55c1d52d" providerId="Windows Live" clId="Web-{ADB18032-BD60-40B1-914D-7135E18C8552}" dt="2020-10-27T16:11:52.268" v="1246"/>
          <ac:spMkLst>
            <pc:docMk/>
            <pc:sldMk cId="883110304" sldId="262"/>
            <ac:spMk id="12" creationId="{1419DD48-144F-4836-9C0F-7A3BFC28AA44}"/>
          </ac:spMkLst>
        </pc:spChg>
        <pc:spChg chg="add">
          <ac:chgData name="Gamze Büyükarslan" userId="02ad841b55c1d52d" providerId="Windows Live" clId="Web-{ADB18032-BD60-40B1-914D-7135E18C8552}" dt="2020-10-27T16:12:44.628" v="1249"/>
          <ac:spMkLst>
            <pc:docMk/>
            <pc:sldMk cId="883110304" sldId="262"/>
            <ac:spMk id="13" creationId="{4431B8EA-FCCA-47DD-A0C4-A653EC4AB846}"/>
          </ac:spMkLst>
        </pc:spChg>
        <pc:spChg chg="add">
          <ac:chgData name="Gamze Büyükarslan" userId="02ad841b55c1d52d" providerId="Windows Live" clId="Web-{ADB18032-BD60-40B1-914D-7135E18C8552}" dt="2020-10-27T16:12:44.628" v="1249"/>
          <ac:spMkLst>
            <pc:docMk/>
            <pc:sldMk cId="883110304" sldId="262"/>
            <ac:spMk id="15" creationId="{1C781EDE-83AA-44D6-8054-A4E2D6F28086}"/>
          </ac:spMkLst>
        </pc:spChg>
        <pc:picChg chg="add mod modCrop">
          <ac:chgData name="Gamze Büyükarslan" userId="02ad841b55c1d52d" providerId="Windows Live" clId="Web-{ADB18032-BD60-40B1-914D-7135E18C8552}" dt="2020-10-27T16:39:31.556" v="2046" actId="1076"/>
          <ac:picMkLst>
            <pc:docMk/>
            <pc:sldMk cId="883110304" sldId="262"/>
            <ac:picMk id="4" creationId="{972E0409-6231-4B2E-AFD7-CED794DCEEB8}"/>
          </ac:picMkLst>
        </pc:picChg>
        <pc:cxnChg chg="add del">
          <ac:chgData name="Gamze Büyükarslan" userId="02ad841b55c1d52d" providerId="Windows Live" clId="Web-{ADB18032-BD60-40B1-914D-7135E18C8552}" dt="2020-10-27T16:11:52.268" v="1246"/>
          <ac:cxnSpMkLst>
            <pc:docMk/>
            <pc:sldMk cId="883110304" sldId="262"/>
            <ac:cxnSpMk id="14" creationId="{14379797-D651-47FF-942A-A38CFE97E5A9}"/>
          </ac:cxnSpMkLst>
        </pc:cxnChg>
      </pc:sldChg>
      <pc:sldChg chg="modSp new">
        <pc:chgData name="Gamze Büyükarslan" userId="02ad841b55c1d52d" providerId="Windows Live" clId="Web-{ADB18032-BD60-40B1-914D-7135E18C8552}" dt="2020-10-27T17:08:37.112" v="2577" actId="20577"/>
        <pc:sldMkLst>
          <pc:docMk/>
          <pc:sldMk cId="990812675" sldId="263"/>
        </pc:sldMkLst>
        <pc:spChg chg="mod">
          <ac:chgData name="Gamze Büyükarslan" userId="02ad841b55c1d52d" providerId="Windows Live" clId="Web-{ADB18032-BD60-40B1-914D-7135E18C8552}" dt="2020-10-27T16:42:50.389" v="2091" actId="14100"/>
          <ac:spMkLst>
            <pc:docMk/>
            <pc:sldMk cId="990812675" sldId="263"/>
            <ac:spMk id="2" creationId="{01C4ABF9-B76C-4E00-8F5C-D19CA13D67C3}"/>
          </ac:spMkLst>
        </pc:spChg>
        <pc:spChg chg="mod">
          <ac:chgData name="Gamze Büyükarslan" userId="02ad841b55c1d52d" providerId="Windows Live" clId="Web-{ADB18032-BD60-40B1-914D-7135E18C8552}" dt="2020-10-27T17:08:37.112" v="2577" actId="20577"/>
          <ac:spMkLst>
            <pc:docMk/>
            <pc:sldMk cId="990812675" sldId="263"/>
            <ac:spMk id="3" creationId="{C5D0B223-F367-45AA-A29B-69770BC3801D}"/>
          </ac:spMkLst>
        </pc:spChg>
      </pc:sldChg>
      <pc:sldChg chg="modSp new">
        <pc:chgData name="Gamze Büyükarslan" userId="02ad841b55c1d52d" providerId="Windows Live" clId="Web-{ADB18032-BD60-40B1-914D-7135E18C8552}" dt="2020-10-27T17:29:27.204" v="3520" actId="20577"/>
        <pc:sldMkLst>
          <pc:docMk/>
          <pc:sldMk cId="3713377954" sldId="264"/>
        </pc:sldMkLst>
        <pc:spChg chg="mod">
          <ac:chgData name="Gamze Büyükarslan" userId="02ad841b55c1d52d" providerId="Windows Live" clId="Web-{ADB18032-BD60-40B1-914D-7135E18C8552}" dt="2020-10-27T17:09:11.082" v="2624" actId="20577"/>
          <ac:spMkLst>
            <pc:docMk/>
            <pc:sldMk cId="3713377954" sldId="264"/>
            <ac:spMk id="2" creationId="{239B528F-9534-429F-A8AA-102D6B8C7905}"/>
          </ac:spMkLst>
        </pc:spChg>
        <pc:spChg chg="mod">
          <ac:chgData name="Gamze Büyükarslan" userId="02ad841b55c1d52d" providerId="Windows Live" clId="Web-{ADB18032-BD60-40B1-914D-7135E18C8552}" dt="2020-10-27T17:29:27.204" v="3520" actId="20577"/>
          <ac:spMkLst>
            <pc:docMk/>
            <pc:sldMk cId="3713377954" sldId="264"/>
            <ac:spMk id="3" creationId="{5701108D-4E32-4DCE-8CDE-D326F41EB08D}"/>
          </ac:spMkLst>
        </pc:spChg>
      </pc:sldChg>
      <pc:sldChg chg="modSp new">
        <pc:chgData name="Gamze Büyükarslan" userId="02ad841b55c1d52d" providerId="Windows Live" clId="Web-{ADB18032-BD60-40B1-914D-7135E18C8552}" dt="2020-10-27T17:51:56.907" v="4336" actId="20577"/>
        <pc:sldMkLst>
          <pc:docMk/>
          <pc:sldMk cId="3318524596" sldId="265"/>
        </pc:sldMkLst>
        <pc:spChg chg="mod">
          <ac:chgData name="Gamze Büyükarslan" userId="02ad841b55c1d52d" providerId="Windows Live" clId="Web-{ADB18032-BD60-40B1-914D-7135E18C8552}" dt="2020-10-27T17:30:19.361" v="3529" actId="1076"/>
          <ac:spMkLst>
            <pc:docMk/>
            <pc:sldMk cId="3318524596" sldId="265"/>
            <ac:spMk id="2" creationId="{BFD19287-0005-4FF2-BC2E-0196B8655D44}"/>
          </ac:spMkLst>
        </pc:spChg>
        <pc:spChg chg="mod">
          <ac:chgData name="Gamze Büyükarslan" userId="02ad841b55c1d52d" providerId="Windows Live" clId="Web-{ADB18032-BD60-40B1-914D-7135E18C8552}" dt="2020-10-27T17:51:56.907" v="4336" actId="20577"/>
          <ac:spMkLst>
            <pc:docMk/>
            <pc:sldMk cId="3318524596" sldId="265"/>
            <ac:spMk id="3" creationId="{F74C4BDE-00FF-4658-B91E-9385B69E19B0}"/>
          </ac:spMkLst>
        </pc:spChg>
      </pc:sldChg>
      <pc:sldChg chg="modSp new">
        <pc:chgData name="Gamze Büyükarslan" userId="02ad841b55c1d52d" providerId="Windows Live" clId="Web-{ADB18032-BD60-40B1-914D-7135E18C8552}" dt="2020-10-27T18:35:21.826" v="5852" actId="20577"/>
        <pc:sldMkLst>
          <pc:docMk/>
          <pc:sldMk cId="1562480002" sldId="266"/>
        </pc:sldMkLst>
        <pc:spChg chg="mod">
          <ac:chgData name="Gamze Büyükarslan" userId="02ad841b55c1d52d" providerId="Windows Live" clId="Web-{ADB18032-BD60-40B1-914D-7135E18C8552}" dt="2020-10-27T17:53:50.722" v="4367" actId="1076"/>
          <ac:spMkLst>
            <pc:docMk/>
            <pc:sldMk cId="1562480002" sldId="266"/>
            <ac:spMk id="2" creationId="{0AB91C1B-4FDE-4EB5-AECD-81972204D2BB}"/>
          </ac:spMkLst>
        </pc:spChg>
        <pc:spChg chg="mod">
          <ac:chgData name="Gamze Büyükarslan" userId="02ad841b55c1d52d" providerId="Windows Live" clId="Web-{ADB18032-BD60-40B1-914D-7135E18C8552}" dt="2020-10-27T18:35:21.826" v="5852" actId="20577"/>
          <ac:spMkLst>
            <pc:docMk/>
            <pc:sldMk cId="1562480002" sldId="266"/>
            <ac:spMk id="3" creationId="{247C0387-9A61-4C1F-8172-88F7767F0263}"/>
          </ac:spMkLst>
        </pc:spChg>
      </pc:sldChg>
      <pc:sldChg chg="modSp new del">
        <pc:chgData name="Gamze Büyükarslan" userId="02ad841b55c1d52d" providerId="Windows Live" clId="Web-{ADB18032-BD60-40B1-914D-7135E18C8552}" dt="2020-10-27T17:52:26.360" v="4345"/>
        <pc:sldMkLst>
          <pc:docMk/>
          <pc:sldMk cId="4055251955" sldId="266"/>
        </pc:sldMkLst>
        <pc:spChg chg="mod">
          <ac:chgData name="Gamze Büyükarslan" userId="02ad841b55c1d52d" providerId="Windows Live" clId="Web-{ADB18032-BD60-40B1-914D-7135E18C8552}" dt="2020-10-27T17:52:18.657" v="4344" actId="688"/>
          <ac:spMkLst>
            <pc:docMk/>
            <pc:sldMk cId="4055251955" sldId="266"/>
            <ac:spMk id="2" creationId="{1E4EA1A1-44E2-4D2B-8234-23D29929B492}"/>
          </ac:spMkLst>
        </pc:spChg>
      </pc:sldChg>
      <pc:sldChg chg="modSp new">
        <pc:chgData name="Gamze Büyükarslan" userId="02ad841b55c1d52d" providerId="Windows Live" clId="Web-{ADB18032-BD60-40B1-914D-7135E18C8552}" dt="2020-10-27T18:35:41.951" v="5858" actId="20577"/>
        <pc:sldMkLst>
          <pc:docMk/>
          <pc:sldMk cId="3346585041" sldId="267"/>
        </pc:sldMkLst>
        <pc:spChg chg="mod">
          <ac:chgData name="Gamze Büyükarslan" userId="02ad841b55c1d52d" providerId="Windows Live" clId="Web-{ADB18032-BD60-40B1-914D-7135E18C8552}" dt="2020-10-27T18:15:00.954" v="4962" actId="1076"/>
          <ac:spMkLst>
            <pc:docMk/>
            <pc:sldMk cId="3346585041" sldId="267"/>
            <ac:spMk id="2" creationId="{C504F540-A9D1-4AA9-9D6A-776873D51567}"/>
          </ac:spMkLst>
        </pc:spChg>
        <pc:spChg chg="mod">
          <ac:chgData name="Gamze Büyükarslan" userId="02ad841b55c1d52d" providerId="Windows Live" clId="Web-{ADB18032-BD60-40B1-914D-7135E18C8552}" dt="2020-10-27T18:35:41.951" v="5858" actId="20577"/>
          <ac:spMkLst>
            <pc:docMk/>
            <pc:sldMk cId="3346585041" sldId="267"/>
            <ac:spMk id="3" creationId="{542DC44A-76B8-4C4D-8847-599C93DC2EAA}"/>
          </ac:spMkLst>
        </pc:spChg>
      </pc:sldChg>
      <pc:sldMasterChg chg="del delSldLayout">
        <pc:chgData name="Gamze Büyükarslan" userId="02ad841b55c1d52d" providerId="Windows Live" clId="Web-{ADB18032-BD60-40B1-914D-7135E18C8552}" dt="2020-10-27T15:02:00.467" v="2"/>
        <pc:sldMasterMkLst>
          <pc:docMk/>
          <pc:sldMasterMk cId="556144600" sldId="2147484104"/>
        </pc:sldMasterMkLst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2521705151" sldId="2147484105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2770976404" sldId="2147484106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1627337476" sldId="2147484107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2603080537" sldId="2147484108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710364654" sldId="2147484109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1595701339" sldId="2147484110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4098405973" sldId="2147484111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733951584" sldId="2147484112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2894031849" sldId="2147484113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1599026244" sldId="2147484114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1810377561" sldId="2147484115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2503969257" sldId="2147484116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535723933" sldId="2147484117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2635261332" sldId="2147484118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1758053936" sldId="2147484119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343784142" sldId="2147484120"/>
          </pc:sldLayoutMkLst>
        </pc:sldLayoutChg>
        <pc:sldLayoutChg chg="del">
          <pc:chgData name="Gamze Büyükarslan" userId="02ad841b55c1d52d" providerId="Windows Live" clId="Web-{ADB18032-BD60-40B1-914D-7135E18C8552}" dt="2020-10-27T15:02:00.467" v="2"/>
          <pc:sldLayoutMkLst>
            <pc:docMk/>
            <pc:sldMasterMk cId="556144600" sldId="2147484104"/>
            <pc:sldLayoutMk cId="2571851764" sldId="2147484121"/>
          </pc:sldLayoutMkLst>
        </pc:sldLayoutChg>
      </pc:sldMasterChg>
      <pc:sldMasterChg chg="add del addSldLayout delSldLayout modSldLayout">
        <pc:chgData name="Gamze Büyükarslan" userId="02ad841b55c1d52d" providerId="Windows Live" clId="Web-{ADB18032-BD60-40B1-914D-7135E18C8552}" dt="2020-10-27T15:03:11.781" v="3"/>
        <pc:sldMasterMkLst>
          <pc:docMk/>
          <pc:sldMasterMk cId="2254263260" sldId="2147484122"/>
        </pc:sldMasterMkLst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251557672" sldId="2147484123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195493130" sldId="2147484124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2128848883" sldId="2147484125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058145111" sldId="2147484126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943303550" sldId="2147484127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3258858726" sldId="2147484128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3552057373" sldId="2147484129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800339706" sldId="2147484130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3218230812" sldId="2147484131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077346015" sldId="2147484132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805267119" sldId="2147484133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344352242" sldId="2147484134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250406195" sldId="2147484135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2394208621" sldId="2147484136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925627772" sldId="2147484137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186833966" sldId="2147484138"/>
          </pc:sldLayoutMkLst>
        </pc:sldLayoutChg>
        <pc:sldLayoutChg chg="add del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2254263260" sldId="2147484122"/>
            <pc:sldLayoutMk cId="21355494" sldId="2147484139"/>
          </pc:sldLayoutMkLst>
        </pc:sldLayoutChg>
      </pc:sldMasterChg>
      <pc:sldMasterChg chg="add addSldLayout modSldLayout">
        <pc:chgData name="Gamze Büyükarslan" userId="02ad841b55c1d52d" providerId="Windows Live" clId="Web-{ADB18032-BD60-40B1-914D-7135E18C8552}" dt="2020-10-27T15:03:11.781" v="3"/>
        <pc:sldMasterMkLst>
          <pc:docMk/>
          <pc:sldMasterMk cId="3708981613" sldId="2147484140"/>
        </pc:sldMasterMkLst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3719176695" sldId="2147484141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1038854721" sldId="2147484142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3635870546" sldId="2147484143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901724775" sldId="2147484144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2470809813" sldId="2147484145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999661435" sldId="2147484146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737926301" sldId="2147484147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1768987393" sldId="2147484148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546817695" sldId="2147484149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3082339182" sldId="2147484150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2141465658" sldId="2147484151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4102368823" sldId="2147484152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1311342864" sldId="2147484153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1510914041" sldId="2147484154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260233526" sldId="2147484155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1853244895" sldId="2147484156"/>
          </pc:sldLayoutMkLst>
        </pc:sldLayoutChg>
        <pc:sldLayoutChg chg="add mod replId">
          <pc:chgData name="Gamze Büyükarslan" userId="02ad841b55c1d52d" providerId="Windows Live" clId="Web-{ADB18032-BD60-40B1-914D-7135E18C8552}" dt="2020-10-27T15:03:11.781" v="3"/>
          <pc:sldLayoutMkLst>
            <pc:docMk/>
            <pc:sldMasterMk cId="3708981613" sldId="2147484140"/>
            <pc:sldLayoutMk cId="2517510243" sldId="2147484157"/>
          </pc:sldLayoutMkLst>
        </pc:sldLayoutChg>
      </pc:sldMasterChg>
    </pc:docChg>
  </pc:docChgLst>
  <pc:docChgLst>
    <pc:chgData name="Gamze Büyükarslan" userId="02ad841b55c1d52d" providerId="Windows Live" clId="Web-{A12B51C8-63EF-4D79-96B2-E0A5124EA31C}"/>
    <pc:docChg chg="addSld delSld modSld addMainMaster delMainMaster">
      <pc:chgData name="Gamze Büyükarslan" userId="02ad841b55c1d52d" providerId="Windows Live" clId="Web-{A12B51C8-63EF-4D79-96B2-E0A5124EA31C}" dt="2020-10-27T14:11:43.154" v="2102"/>
      <pc:docMkLst>
        <pc:docMk/>
      </pc:docMkLst>
      <pc:sldChg chg="modSp mod setBg modClrScheme chgLayout">
        <pc:chgData name="Gamze Büyükarslan" userId="02ad841b55c1d52d" providerId="Windows Live" clId="Web-{A12B51C8-63EF-4D79-96B2-E0A5124EA31C}" dt="2020-10-27T12:45:29.429" v="285"/>
        <pc:sldMkLst>
          <pc:docMk/>
          <pc:sldMk cId="1674425800" sldId="256"/>
        </pc:sldMkLst>
        <pc:spChg chg="mod ord">
          <ac:chgData name="Gamze Büyükarslan" userId="02ad841b55c1d52d" providerId="Windows Live" clId="Web-{A12B51C8-63EF-4D79-96B2-E0A5124EA31C}" dt="2020-10-27T12:44:11.799" v="282"/>
          <ac:spMkLst>
            <pc:docMk/>
            <pc:sldMk cId="1674425800" sldId="256"/>
            <ac:spMk id="2" creationId="{00000000-0000-0000-0000-000000000000}"/>
          </ac:spMkLst>
        </pc:spChg>
        <pc:spChg chg="mod ord">
          <ac:chgData name="Gamze Büyükarslan" userId="02ad841b55c1d52d" providerId="Windows Live" clId="Web-{A12B51C8-63EF-4D79-96B2-E0A5124EA31C}" dt="2020-10-27T12:44:11.799" v="282"/>
          <ac:spMkLst>
            <pc:docMk/>
            <pc:sldMk cId="1674425800" sldId="256"/>
            <ac:spMk id="3" creationId="{00000000-0000-0000-0000-000000000000}"/>
          </ac:spMkLst>
        </pc:spChg>
      </pc:sldChg>
      <pc:sldChg chg="addSp delSp modSp new del mod setBg modClrScheme setClrOvrMap delDesignElem chgLayout">
        <pc:chgData name="Gamze Büyükarslan" userId="02ad841b55c1d52d" providerId="Windows Live" clId="Web-{A12B51C8-63EF-4D79-96B2-E0A5124EA31C}" dt="2020-10-27T12:51:09.826" v="320"/>
        <pc:sldMkLst>
          <pc:docMk/>
          <pc:sldMk cId="112618617" sldId="257"/>
        </pc:sldMkLst>
        <pc:spChg chg="mod ord">
          <ac:chgData name="Gamze Büyükarslan" userId="02ad841b55c1d52d" providerId="Windows Live" clId="Web-{A12B51C8-63EF-4D79-96B2-E0A5124EA31C}" dt="2020-10-27T12:47:28.062" v="307" actId="1076"/>
          <ac:spMkLst>
            <pc:docMk/>
            <pc:sldMk cId="112618617" sldId="257"/>
            <ac:spMk id="2" creationId="{F42DC490-C57A-4741-BCE2-C69FAF98DDB4}"/>
          </ac:spMkLst>
        </pc:spChg>
        <pc:spChg chg="mod ord">
          <ac:chgData name="Gamze Büyükarslan" userId="02ad841b55c1d52d" providerId="Windows Live" clId="Web-{A12B51C8-63EF-4D79-96B2-E0A5124EA31C}" dt="2020-10-27T12:50:53.887" v="319" actId="1076"/>
          <ac:spMkLst>
            <pc:docMk/>
            <pc:sldMk cId="112618617" sldId="257"/>
            <ac:spMk id="3" creationId="{E999FA1E-FC7E-453A-A1A7-7E434C57B9D8}"/>
          </ac:spMkLst>
        </pc:spChg>
        <pc:spChg chg="add mod">
          <ac:chgData name="Gamze Büyükarslan" userId="02ad841b55c1d52d" providerId="Windows Live" clId="Web-{A12B51C8-63EF-4D79-96B2-E0A5124EA31C}" dt="2020-10-27T12:50:31.949" v="317" actId="20577"/>
          <ac:spMkLst>
            <pc:docMk/>
            <pc:sldMk cId="112618617" sldId="257"/>
            <ac:spMk id="4" creationId="{C9077FB2-5B1F-4E81-9CE4-5E647A5DBB84}"/>
          </ac:spMkLst>
        </pc:spChg>
        <pc:spChg chg="add del">
          <ac:chgData name="Gamze Büyükarslan" userId="02ad841b55c1d52d" providerId="Windows Live" clId="Web-{A12B51C8-63EF-4D79-96B2-E0A5124EA31C}" dt="2020-10-27T12:34:21.886" v="252"/>
          <ac:spMkLst>
            <pc:docMk/>
            <pc:sldMk cId="112618617" sldId="257"/>
            <ac:spMk id="5" creationId="{D6E5E839-040E-4D3E-B50A-8D803DFE4AE0}"/>
          </ac:spMkLst>
        </pc:spChg>
        <pc:spChg chg="add del">
          <ac:chgData name="Gamze Büyükarslan" userId="02ad841b55c1d52d" providerId="Windows Live" clId="Web-{A12B51C8-63EF-4D79-96B2-E0A5124EA31C}" dt="2020-10-27T12:34:21.886" v="252"/>
          <ac:spMkLst>
            <pc:docMk/>
            <pc:sldMk cId="112618617" sldId="257"/>
            <ac:spMk id="6" creationId="{FFF3F4B4-A2E6-47B5-92FB-37BEEAFA4CC0}"/>
          </ac:spMkLst>
        </pc:spChg>
        <pc:spChg chg="add del">
          <ac:chgData name="Gamze Büyükarslan" userId="02ad841b55c1d52d" providerId="Windows Live" clId="Web-{A12B51C8-63EF-4D79-96B2-E0A5124EA31C}" dt="2020-10-27T12:34:21.886" v="252"/>
          <ac:spMkLst>
            <pc:docMk/>
            <pc:sldMk cId="112618617" sldId="257"/>
            <ac:spMk id="7" creationId="{1D124D17-3A82-47D5-80C1-F990ABB1E41E}"/>
          </ac:spMkLst>
        </pc:spChg>
        <pc:spChg chg="add del">
          <ac:chgData name="Gamze Büyükarslan" userId="02ad841b55c1d52d" providerId="Windows Live" clId="Web-{A12B51C8-63EF-4D79-96B2-E0A5124EA31C}" dt="2020-10-27T12:34:13.557" v="250"/>
          <ac:spMkLst>
            <pc:docMk/>
            <pc:sldMk cId="112618617" sldId="257"/>
            <ac:spMk id="8" creationId="{DC878D9A-77BE-4701-AE3D-EEFC53CD50BC}"/>
          </ac:spMkLst>
        </pc:spChg>
        <pc:spChg chg="add del">
          <ac:chgData name="Gamze Büyükarslan" userId="02ad841b55c1d52d" providerId="Windows Live" clId="Web-{A12B51C8-63EF-4D79-96B2-E0A5124EA31C}" dt="2020-10-27T12:34:21.886" v="252"/>
          <ac:spMkLst>
            <pc:docMk/>
            <pc:sldMk cId="112618617" sldId="257"/>
            <ac:spMk id="9" creationId="{AB4A78C8-C0E0-45DA-BC2C-2C8D4153BDFC}"/>
          </ac:spMkLst>
        </pc:spChg>
        <pc:spChg chg="add del">
          <ac:chgData name="Gamze Büyükarslan" userId="02ad841b55c1d52d" providerId="Windows Live" clId="Web-{A12B51C8-63EF-4D79-96B2-E0A5124EA31C}" dt="2020-10-27T12:34:13.557" v="250"/>
          <ac:spMkLst>
            <pc:docMk/>
            <pc:sldMk cId="112618617" sldId="257"/>
            <ac:spMk id="10" creationId="{F643BE08-0ED1-4B73-AC6D-B7E26A59CDAA}"/>
          </ac:spMkLst>
        </pc:spChg>
        <pc:spChg chg="add del">
          <ac:chgData name="Gamze Büyükarslan" userId="02ad841b55c1d52d" providerId="Windows Live" clId="Web-{A12B51C8-63EF-4D79-96B2-E0A5124EA31C}" dt="2020-10-27T12:36:11.002" v="258"/>
          <ac:spMkLst>
            <pc:docMk/>
            <pc:sldMk cId="112618617" sldId="257"/>
            <ac:spMk id="11" creationId="{DC878D9A-77BE-4701-AE3D-EEFC53CD50BC}"/>
          </ac:spMkLst>
        </pc:spChg>
        <pc:spChg chg="add del">
          <ac:chgData name="Gamze Büyükarslan" userId="02ad841b55c1d52d" providerId="Windows Live" clId="Web-{A12B51C8-63EF-4D79-96B2-E0A5124EA31C}" dt="2020-10-27T12:34:13.557" v="250"/>
          <ac:spMkLst>
            <pc:docMk/>
            <pc:sldMk cId="112618617" sldId="257"/>
            <ac:spMk id="12" creationId="{956B2094-7FC0-45FC-BFED-3CB88CEE63F5}"/>
          </ac:spMkLst>
        </pc:spChg>
        <pc:spChg chg="add del">
          <ac:chgData name="Gamze Büyükarslan" userId="02ad841b55c1d52d" providerId="Windows Live" clId="Web-{A12B51C8-63EF-4D79-96B2-E0A5124EA31C}" dt="2020-10-27T12:36:11.002" v="258"/>
          <ac:spMkLst>
            <pc:docMk/>
            <pc:sldMk cId="112618617" sldId="257"/>
            <ac:spMk id="13" creationId="{F643BE08-0ED1-4B73-AC6D-B7E26A59CDAA}"/>
          </ac:spMkLst>
        </pc:spChg>
        <pc:spChg chg="add del">
          <ac:chgData name="Gamze Büyükarslan" userId="02ad841b55c1d52d" providerId="Windows Live" clId="Web-{A12B51C8-63EF-4D79-96B2-E0A5124EA31C}" dt="2020-10-27T12:34:13.557" v="250"/>
          <ac:spMkLst>
            <pc:docMk/>
            <pc:sldMk cId="112618617" sldId="257"/>
            <ac:spMk id="14" creationId="{07A4B640-BB7F-4272-A710-068DBA9F9A6E}"/>
          </ac:spMkLst>
        </pc:spChg>
        <pc:spChg chg="add del">
          <ac:chgData name="Gamze Büyükarslan" userId="02ad841b55c1d52d" providerId="Windows Live" clId="Web-{A12B51C8-63EF-4D79-96B2-E0A5124EA31C}" dt="2020-10-27T12:36:11.002" v="258"/>
          <ac:spMkLst>
            <pc:docMk/>
            <pc:sldMk cId="112618617" sldId="257"/>
            <ac:spMk id="15" creationId="{956B2094-7FC0-45FC-BFED-3CB88CEE63F5}"/>
          </ac:spMkLst>
        </pc:spChg>
        <pc:spChg chg="add del">
          <ac:chgData name="Gamze Büyükarslan" userId="02ad841b55c1d52d" providerId="Windows Live" clId="Web-{A12B51C8-63EF-4D79-96B2-E0A5124EA31C}" dt="2020-10-27T12:36:11.002" v="258"/>
          <ac:spMkLst>
            <pc:docMk/>
            <pc:sldMk cId="112618617" sldId="257"/>
            <ac:spMk id="16" creationId="{07A4B640-BB7F-4272-A710-068DBA9F9A6E}"/>
          </ac:spMkLst>
        </pc:spChg>
        <pc:spChg chg="add del">
          <ac:chgData name="Gamze Büyükarslan" userId="02ad841b55c1d52d" providerId="Windows Live" clId="Web-{A12B51C8-63EF-4D79-96B2-E0A5124EA31C}" dt="2020-10-27T12:36:20.206" v="260"/>
          <ac:spMkLst>
            <pc:docMk/>
            <pc:sldMk cId="112618617" sldId="257"/>
            <ac:spMk id="17" creationId="{52723366-C73B-4ED6-ADEF-29911C6BC55F}"/>
          </ac:spMkLst>
        </pc:spChg>
        <pc:spChg chg="add del">
          <ac:chgData name="Gamze Büyükarslan" userId="02ad841b55c1d52d" providerId="Windows Live" clId="Web-{A12B51C8-63EF-4D79-96B2-E0A5124EA31C}" dt="2020-10-27T12:36:20.206" v="260"/>
          <ac:spMkLst>
            <pc:docMk/>
            <pc:sldMk cId="112618617" sldId="257"/>
            <ac:spMk id="18" creationId="{847A4152-8E41-4D1C-B88C-57C5C430A69E}"/>
          </ac:spMkLst>
        </pc:spChg>
        <pc:spChg chg="add del">
          <ac:chgData name="Gamze Büyükarslan" userId="02ad841b55c1d52d" providerId="Windows Live" clId="Web-{A12B51C8-63EF-4D79-96B2-E0A5124EA31C}" dt="2020-10-27T12:36:20.206" v="260"/>
          <ac:spMkLst>
            <pc:docMk/>
            <pc:sldMk cId="112618617" sldId="257"/>
            <ac:spMk id="19" creationId="{999F76F5-72D4-4814-9169-8F535AEEB809}"/>
          </ac:spMkLst>
        </pc:spChg>
        <pc:spChg chg="add del">
          <ac:chgData name="Gamze Büyükarslan" userId="02ad841b55c1d52d" providerId="Windows Live" clId="Web-{A12B51C8-63EF-4D79-96B2-E0A5124EA31C}" dt="2020-10-27T12:36:20.206" v="260"/>
          <ac:spMkLst>
            <pc:docMk/>
            <pc:sldMk cId="112618617" sldId="257"/>
            <ac:spMk id="20" creationId="{C6202988-4466-42C5-B33A-AFABF051B4FE}"/>
          </ac:spMkLst>
        </pc:spChg>
        <pc:spChg chg="add del">
          <ac:chgData name="Gamze Büyükarslan" userId="02ad841b55c1d52d" providerId="Windows Live" clId="Web-{A12B51C8-63EF-4D79-96B2-E0A5124EA31C}" dt="2020-10-27T12:37:26.554" v="263"/>
          <ac:spMkLst>
            <pc:docMk/>
            <pc:sldMk cId="112618617" sldId="257"/>
            <ac:spMk id="21" creationId="{9899C0EB-BCAB-4DF8-BF81-7C92F447371F}"/>
          </ac:spMkLst>
        </pc:spChg>
        <pc:spChg chg="add del">
          <ac:chgData name="Gamze Büyükarslan" userId="02ad841b55c1d52d" providerId="Windows Live" clId="Web-{A12B51C8-63EF-4D79-96B2-E0A5124EA31C}" dt="2020-10-27T12:37:26.554" v="263"/>
          <ac:spMkLst>
            <pc:docMk/>
            <pc:sldMk cId="112618617" sldId="257"/>
            <ac:spMk id="22" creationId="{8EE11D74-0DA4-45A8-969E-6009799F4FEA}"/>
          </ac:spMkLst>
        </pc:spChg>
        <pc:spChg chg="add del">
          <ac:chgData name="Gamze Büyükarslan" userId="02ad841b55c1d52d" providerId="Windows Live" clId="Web-{A12B51C8-63EF-4D79-96B2-E0A5124EA31C}" dt="2020-10-27T12:37:26.554" v="263"/>
          <ac:spMkLst>
            <pc:docMk/>
            <pc:sldMk cId="112618617" sldId="257"/>
            <ac:spMk id="23" creationId="{6CA70377-15EE-479F-B2E6-B37FA2CBE4C7}"/>
          </ac:spMkLst>
        </pc:spChg>
        <pc:spChg chg="add del">
          <ac:chgData name="Gamze Büyükarslan" userId="02ad841b55c1d52d" providerId="Windows Live" clId="Web-{A12B51C8-63EF-4D79-96B2-E0A5124EA31C}" dt="2020-10-27T12:42:26.495" v="275"/>
          <ac:spMkLst>
            <pc:docMk/>
            <pc:sldMk cId="112618617" sldId="257"/>
            <ac:spMk id="25" creationId="{47E4F490-FA76-4FF0-B36A-72B01E11751D}"/>
          </ac:spMkLst>
        </pc:spChg>
        <pc:spChg chg="add del">
          <ac:chgData name="Gamze Büyükarslan" userId="02ad841b55c1d52d" providerId="Windows Live" clId="Web-{A12B51C8-63EF-4D79-96B2-E0A5124EA31C}" dt="2020-10-27T12:42:26.495" v="275"/>
          <ac:spMkLst>
            <pc:docMk/>
            <pc:sldMk cId="112618617" sldId="257"/>
            <ac:spMk id="26" creationId="{05C8C51A-4ECF-4857-8298-6C8334C7F885}"/>
          </ac:spMkLst>
        </pc:spChg>
        <pc:spChg chg="add del">
          <ac:chgData name="Gamze Büyükarslan" userId="02ad841b55c1d52d" providerId="Windows Live" clId="Web-{A12B51C8-63EF-4D79-96B2-E0A5124EA31C}" dt="2020-10-27T12:42:26.495" v="275"/>
          <ac:spMkLst>
            <pc:docMk/>
            <pc:sldMk cId="112618617" sldId="257"/>
            <ac:spMk id="27" creationId="{A741C46E-A2A6-4DF0-84BD-502A2E56D061}"/>
          </ac:spMkLst>
        </pc:spChg>
        <pc:spChg chg="add del">
          <ac:chgData name="Gamze Büyükarslan" userId="02ad841b55c1d52d" providerId="Windows Live" clId="Web-{A12B51C8-63EF-4D79-96B2-E0A5124EA31C}" dt="2020-10-27T12:42:26.495" v="275"/>
          <ac:spMkLst>
            <pc:docMk/>
            <pc:sldMk cId="112618617" sldId="257"/>
            <ac:spMk id="28" creationId="{67CE4C0A-D88E-41BB-8F06-8C0E2604BCDE}"/>
          </ac:spMkLst>
        </pc:spChg>
        <pc:spChg chg="add del">
          <ac:chgData name="Gamze Büyükarslan" userId="02ad841b55c1d52d" providerId="Windows Live" clId="Web-{A12B51C8-63EF-4D79-96B2-E0A5124EA31C}" dt="2020-10-27T12:41:01.975" v="270"/>
          <ac:spMkLst>
            <pc:docMk/>
            <pc:sldMk cId="112618617" sldId="257"/>
            <ac:spMk id="29" creationId="{B7328C2D-38F0-4C80-9EA5-A1AD0D6B2022}"/>
          </ac:spMkLst>
        </pc:spChg>
        <pc:spChg chg="add del">
          <ac:chgData name="Gamze Büyükarslan" userId="02ad841b55c1d52d" providerId="Windows Live" clId="Web-{A12B51C8-63EF-4D79-96B2-E0A5124EA31C}" dt="2020-10-27T12:43:58.892" v="280"/>
          <ac:spMkLst>
            <pc:docMk/>
            <pc:sldMk cId="112618617" sldId="257"/>
            <ac:spMk id="30" creationId="{78A17A72-B88B-450E-835A-1C2722503AF2}"/>
          </ac:spMkLst>
        </pc:spChg>
        <pc:spChg chg="add">
          <ac:chgData name="Gamze Büyükarslan" userId="02ad841b55c1d52d" providerId="Windows Live" clId="Web-{A12B51C8-63EF-4D79-96B2-E0A5124EA31C}" dt="2020-10-27T12:45:54.837" v="286"/>
          <ac:spMkLst>
            <pc:docMk/>
            <pc:sldMk cId="112618617" sldId="257"/>
            <ac:spMk id="33" creationId="{29369C1F-C4A4-40B4-B6E0-2858C840F618}"/>
          </ac:spMkLst>
        </pc:spChg>
        <pc:grpChg chg="add del">
          <ac:chgData name="Gamze Büyükarslan" userId="02ad841b55c1d52d" providerId="Windows Live" clId="Web-{A12B51C8-63EF-4D79-96B2-E0A5124EA31C}" dt="2020-10-27T12:41:01.975" v="270"/>
          <ac:grpSpMkLst>
            <pc:docMk/>
            <pc:sldMk cId="112618617" sldId="257"/>
            <ac:grpSpMk id="31" creationId="{BD17E249-48D0-476B-A642-A5D58DD39A22}"/>
          </ac:grpSpMkLst>
        </pc:grpChg>
        <pc:picChg chg="add">
          <ac:chgData name="Gamze Büyükarslan" userId="02ad841b55c1d52d" providerId="Windows Live" clId="Web-{A12B51C8-63EF-4D79-96B2-E0A5124EA31C}" dt="2020-10-27T12:45:54.837" v="286"/>
          <ac:picMkLst>
            <pc:docMk/>
            <pc:sldMk cId="112618617" sldId="257"/>
            <ac:picMk id="34" creationId="{D2C6A0EE-D2D9-448F-B083-7DEEB674BA77}"/>
          </ac:picMkLst>
        </pc:picChg>
        <pc:cxnChg chg="add del">
          <ac:chgData name="Gamze Büyükarslan" userId="02ad841b55c1d52d" providerId="Windows Live" clId="Web-{A12B51C8-63EF-4D79-96B2-E0A5124EA31C}" dt="2020-10-27T12:37:26.554" v="263"/>
          <ac:cxnSpMkLst>
            <pc:docMk/>
            <pc:sldMk cId="112618617" sldId="257"/>
            <ac:cxnSpMk id="24" creationId="{DB809577-21E8-4D1D-B691-F31559E4F75F}"/>
          </ac:cxnSpMkLst>
        </pc:cxnChg>
        <pc:cxnChg chg="add del">
          <ac:chgData name="Gamze Büyükarslan" userId="02ad841b55c1d52d" providerId="Windows Live" clId="Web-{A12B51C8-63EF-4D79-96B2-E0A5124EA31C}" dt="2020-10-27T12:43:58.892" v="280"/>
          <ac:cxnSpMkLst>
            <pc:docMk/>
            <pc:sldMk cId="112618617" sldId="257"/>
            <ac:cxnSpMk id="32" creationId="{87ADDECF-37FB-45A1-BAD3-6252E3064A1E}"/>
          </ac:cxnSpMkLst>
        </pc:cxnChg>
        <pc:cxnChg chg="add">
          <ac:chgData name="Gamze Büyükarslan" userId="02ad841b55c1d52d" providerId="Windows Live" clId="Web-{A12B51C8-63EF-4D79-96B2-E0A5124EA31C}" dt="2020-10-27T12:45:54.837" v="286"/>
          <ac:cxnSpMkLst>
            <pc:docMk/>
            <pc:sldMk cId="112618617" sldId="257"/>
            <ac:cxnSpMk id="35" creationId="{96DC9B3E-DC68-4FF2-9781-CB1E626F5526}"/>
          </ac:cxnSpMkLst>
        </pc:cxnChg>
        <pc:cxnChg chg="add del">
          <ac:chgData name="Gamze Büyükarslan" userId="02ad841b55c1d52d" providerId="Windows Live" clId="Web-{A12B51C8-63EF-4D79-96B2-E0A5124EA31C}" dt="2020-10-27T12:41:01.975" v="270"/>
          <ac:cxnSpMkLst>
            <pc:docMk/>
            <pc:sldMk cId="112618617" sldId="257"/>
            <ac:cxnSpMk id="37" creationId="{0B65B193-F600-4C1B-9DBF-09D94CDB08D8}"/>
          </ac:cxnSpMkLst>
        </pc:cxnChg>
      </pc:sldChg>
      <pc:sldChg chg="addSp delSp modSp new mod setBg">
        <pc:chgData name="Gamze Büyükarslan" userId="02ad841b55c1d52d" providerId="Windows Live" clId="Web-{A12B51C8-63EF-4D79-96B2-E0A5124EA31C}" dt="2020-10-27T13:29:51.929" v="1137" actId="20577"/>
        <pc:sldMkLst>
          <pc:docMk/>
          <pc:sldMk cId="1000670594" sldId="257"/>
        </pc:sldMkLst>
        <pc:spChg chg="mod">
          <ac:chgData name="Gamze Büyükarslan" userId="02ad841b55c1d52d" providerId="Windows Live" clId="Web-{A12B51C8-63EF-4D79-96B2-E0A5124EA31C}" dt="2020-10-27T13:28:29.221" v="1095" actId="20577"/>
          <ac:spMkLst>
            <pc:docMk/>
            <pc:sldMk cId="1000670594" sldId="257"/>
            <ac:spMk id="2" creationId="{9168BFC4-22F0-4D4B-9FBC-E09B7BF9CBE6}"/>
          </ac:spMkLst>
        </pc:spChg>
        <pc:spChg chg="del mod">
          <ac:chgData name="Gamze Büyükarslan" userId="02ad841b55c1d52d" providerId="Windows Live" clId="Web-{A12B51C8-63EF-4D79-96B2-E0A5124EA31C}" dt="2020-10-27T12:53:37.945" v="323"/>
          <ac:spMkLst>
            <pc:docMk/>
            <pc:sldMk cId="1000670594" sldId="257"/>
            <ac:spMk id="3" creationId="{0CCB4127-D558-4F6C-9891-E0E68AB51D9B}"/>
          </ac:spMkLst>
        </pc:spChg>
        <pc:spChg chg="add del mod">
          <ac:chgData name="Gamze Büyükarslan" userId="02ad841b55c1d52d" providerId="Windows Live" clId="Web-{A12B51C8-63EF-4D79-96B2-E0A5124EA31C}" dt="2020-10-27T13:00:48.910" v="395"/>
          <ac:spMkLst>
            <pc:docMk/>
            <pc:sldMk cId="1000670594" sldId="257"/>
            <ac:spMk id="7" creationId="{861D9A85-C99A-4E73-87C2-47E2A87D8236}"/>
          </ac:spMkLst>
        </pc:spChg>
        <pc:spChg chg="add del">
          <ac:chgData name="Gamze Büyükarslan" userId="02ad841b55c1d52d" providerId="Windows Live" clId="Web-{A12B51C8-63EF-4D79-96B2-E0A5124EA31C}" dt="2020-10-27T12:57:45.023" v="394"/>
          <ac:spMkLst>
            <pc:docMk/>
            <pc:sldMk cId="1000670594" sldId="257"/>
            <ac:spMk id="8" creationId="{DC878D9A-77BE-4701-AE3D-EEFC53CD50BC}"/>
          </ac:spMkLst>
        </pc:spChg>
        <pc:spChg chg="add del">
          <ac:chgData name="Gamze Büyükarslan" userId="02ad841b55c1d52d" providerId="Windows Live" clId="Web-{A12B51C8-63EF-4D79-96B2-E0A5124EA31C}" dt="2020-10-27T12:57:45.023" v="394"/>
          <ac:spMkLst>
            <pc:docMk/>
            <pc:sldMk cId="1000670594" sldId="257"/>
            <ac:spMk id="10" creationId="{F643BE08-0ED1-4B73-AC6D-B7E26A59CDAA}"/>
          </ac:spMkLst>
        </pc:spChg>
        <pc:spChg chg="add del">
          <ac:chgData name="Gamze Büyükarslan" userId="02ad841b55c1d52d" providerId="Windows Live" clId="Web-{A12B51C8-63EF-4D79-96B2-E0A5124EA31C}" dt="2020-10-27T12:57:45.023" v="394"/>
          <ac:spMkLst>
            <pc:docMk/>
            <pc:sldMk cId="1000670594" sldId="257"/>
            <ac:spMk id="12" creationId="{956B2094-7FC0-45FC-BFED-3CB88CEE63F5}"/>
          </ac:spMkLst>
        </pc:spChg>
        <pc:spChg chg="add mod">
          <ac:chgData name="Gamze Büyükarslan" userId="02ad841b55c1d52d" providerId="Windows Live" clId="Web-{A12B51C8-63EF-4D79-96B2-E0A5124EA31C}" dt="2020-10-27T13:29:51.929" v="1137" actId="20577"/>
          <ac:spMkLst>
            <pc:docMk/>
            <pc:sldMk cId="1000670594" sldId="257"/>
            <ac:spMk id="13" creationId="{6E32051E-0289-4374-8770-23D06DB129A7}"/>
          </ac:spMkLst>
        </pc:spChg>
        <pc:spChg chg="add del">
          <ac:chgData name="Gamze Büyükarslan" userId="02ad841b55c1d52d" providerId="Windows Live" clId="Web-{A12B51C8-63EF-4D79-96B2-E0A5124EA31C}" dt="2020-10-27T12:57:45.023" v="394"/>
          <ac:spMkLst>
            <pc:docMk/>
            <pc:sldMk cId="1000670594" sldId="257"/>
            <ac:spMk id="14" creationId="{07A4B640-BB7F-4272-A710-068DBA9F9A6E}"/>
          </ac:spMkLst>
        </pc:spChg>
        <pc:spChg chg="add del">
          <ac:chgData name="Gamze Büyükarslan" userId="02ad841b55c1d52d" providerId="Windows Live" clId="Web-{A12B51C8-63EF-4D79-96B2-E0A5124EA31C}" dt="2020-10-27T13:05:19.740" v="451"/>
          <ac:spMkLst>
            <pc:docMk/>
            <pc:sldMk cId="1000670594" sldId="257"/>
            <ac:spMk id="19" creationId="{11C7711F-3983-4AB1-AFDE-96F7C06514D3}"/>
          </ac:spMkLst>
        </pc:spChg>
        <pc:spChg chg="add del">
          <ac:chgData name="Gamze Büyükarslan" userId="02ad841b55c1d52d" providerId="Windows Live" clId="Web-{A12B51C8-63EF-4D79-96B2-E0A5124EA31C}" dt="2020-10-27T13:05:19.740" v="451"/>
          <ac:spMkLst>
            <pc:docMk/>
            <pc:sldMk cId="1000670594" sldId="257"/>
            <ac:spMk id="27" creationId="{B3085476-B49E-49ED-87D2-1165E69D2605}"/>
          </ac:spMkLst>
        </pc:spChg>
        <pc:spChg chg="add">
          <ac:chgData name="Gamze Büyükarslan" userId="02ad841b55c1d52d" providerId="Windows Live" clId="Web-{A12B51C8-63EF-4D79-96B2-E0A5124EA31C}" dt="2020-10-27T13:05:19.740" v="451"/>
          <ac:spMkLst>
            <pc:docMk/>
            <pc:sldMk cId="1000670594" sldId="257"/>
            <ac:spMk id="34" creationId="{11C7711F-3983-4AB1-AFDE-96F7C06514D3}"/>
          </ac:spMkLst>
        </pc:spChg>
        <pc:spChg chg="add">
          <ac:chgData name="Gamze Büyükarslan" userId="02ad841b55c1d52d" providerId="Windows Live" clId="Web-{A12B51C8-63EF-4D79-96B2-E0A5124EA31C}" dt="2020-10-27T13:05:19.740" v="451"/>
          <ac:spMkLst>
            <pc:docMk/>
            <pc:sldMk cId="1000670594" sldId="257"/>
            <ac:spMk id="42" creationId="{B3085476-B49E-49ED-87D2-1165E69D2605}"/>
          </ac:spMkLst>
        </pc:spChg>
        <pc:grpChg chg="add del">
          <ac:chgData name="Gamze Büyükarslan" userId="02ad841b55c1d52d" providerId="Windows Live" clId="Web-{A12B51C8-63EF-4D79-96B2-E0A5124EA31C}" dt="2020-10-27T13:05:19.740" v="451"/>
          <ac:grpSpMkLst>
            <pc:docMk/>
            <pc:sldMk cId="1000670594" sldId="257"/>
            <ac:grpSpMk id="21" creationId="{89BC9D38-9241-4F71-9B45-73827299E4C5}"/>
          </ac:grpSpMkLst>
        </pc:grpChg>
        <pc:grpChg chg="add">
          <ac:chgData name="Gamze Büyükarslan" userId="02ad841b55c1d52d" providerId="Windows Live" clId="Web-{A12B51C8-63EF-4D79-96B2-E0A5124EA31C}" dt="2020-10-27T13:05:19.740" v="451"/>
          <ac:grpSpMkLst>
            <pc:docMk/>
            <pc:sldMk cId="1000670594" sldId="257"/>
            <ac:grpSpMk id="36" creationId="{89BC9D38-9241-4F71-9B45-73827299E4C5}"/>
          </ac:grpSpMkLst>
        </pc:grpChg>
        <pc:picChg chg="add del mod ord">
          <ac:chgData name="Gamze Büyükarslan" userId="02ad841b55c1d52d" providerId="Windows Live" clId="Web-{A12B51C8-63EF-4D79-96B2-E0A5124EA31C}" dt="2020-10-27T12:54:40.527" v="361"/>
          <ac:picMkLst>
            <pc:docMk/>
            <pc:sldMk cId="1000670594" sldId="257"/>
            <ac:picMk id="4" creationId="{FA640E18-4D9B-4053-88DA-3D862B863BC0}"/>
          </ac:picMkLst>
        </pc:picChg>
        <pc:picChg chg="add mod">
          <ac:chgData name="Gamze Büyükarslan" userId="02ad841b55c1d52d" providerId="Windows Live" clId="Web-{A12B51C8-63EF-4D79-96B2-E0A5124EA31C}" dt="2020-10-27T12:57:45.023" v="394"/>
          <ac:picMkLst>
            <pc:docMk/>
            <pc:sldMk cId="1000670594" sldId="257"/>
            <ac:picMk id="5" creationId="{483D28CF-47EA-4194-8E68-5283F26E0795}"/>
          </ac:picMkLst>
        </pc:picChg>
        <pc:picChg chg="add del mod ord">
          <ac:chgData name="Gamze Büyükarslan" userId="02ad841b55c1d52d" providerId="Windows Live" clId="Web-{A12B51C8-63EF-4D79-96B2-E0A5124EA31C}" dt="2020-10-27T13:01:03.304" v="397"/>
          <ac:picMkLst>
            <pc:docMk/>
            <pc:sldMk cId="1000670594" sldId="257"/>
            <ac:picMk id="9" creationId="{4841D80E-299E-413B-A57E-FC56E2ECE5C6}"/>
          </ac:picMkLst>
        </pc:picChg>
        <pc:cxnChg chg="add del">
          <ac:chgData name="Gamze Büyükarslan" userId="02ad841b55c1d52d" providerId="Windows Live" clId="Web-{A12B51C8-63EF-4D79-96B2-E0A5124EA31C}" dt="2020-10-27T13:05:19.740" v="451"/>
          <ac:cxnSpMkLst>
            <pc:docMk/>
            <pc:sldMk cId="1000670594" sldId="257"/>
            <ac:cxnSpMk id="29" creationId="{59BA5C68-DFCC-4101-8403-F96781CDDD7A}"/>
          </ac:cxnSpMkLst>
        </pc:cxnChg>
        <pc:cxnChg chg="add">
          <ac:chgData name="Gamze Büyükarslan" userId="02ad841b55c1d52d" providerId="Windows Live" clId="Web-{A12B51C8-63EF-4D79-96B2-E0A5124EA31C}" dt="2020-10-27T13:05:19.740" v="451"/>
          <ac:cxnSpMkLst>
            <pc:docMk/>
            <pc:sldMk cId="1000670594" sldId="257"/>
            <ac:cxnSpMk id="44" creationId="{59BA5C68-DFCC-4101-8403-F96781CDDD7A}"/>
          </ac:cxnSpMkLst>
        </pc:cxnChg>
      </pc:sldChg>
      <pc:sldChg chg="addSp delSp modSp new mod setBg">
        <pc:chgData name="Gamze Büyükarslan" userId="02ad841b55c1d52d" providerId="Windows Live" clId="Web-{A12B51C8-63EF-4D79-96B2-E0A5124EA31C}" dt="2020-10-27T13:55:17.622" v="1760" actId="20577"/>
        <pc:sldMkLst>
          <pc:docMk/>
          <pc:sldMk cId="2254329115" sldId="258"/>
        </pc:sldMkLst>
        <pc:spChg chg="mod">
          <ac:chgData name="Gamze Büyükarslan" userId="02ad841b55c1d52d" providerId="Windows Live" clId="Web-{A12B51C8-63EF-4D79-96B2-E0A5124EA31C}" dt="2020-10-27T13:32:36.846" v="1163" actId="20577"/>
          <ac:spMkLst>
            <pc:docMk/>
            <pc:sldMk cId="2254329115" sldId="258"/>
            <ac:spMk id="2" creationId="{85320A63-EDF3-445D-AD0D-3CD9C806A6C9}"/>
          </ac:spMkLst>
        </pc:spChg>
        <pc:spChg chg="del mod">
          <ac:chgData name="Gamze Büyükarslan" userId="02ad841b55c1d52d" providerId="Windows Live" clId="Web-{A12B51C8-63EF-4D79-96B2-E0A5124EA31C}" dt="2020-10-27T13:24:44.878" v="1069"/>
          <ac:spMkLst>
            <pc:docMk/>
            <pc:sldMk cId="2254329115" sldId="258"/>
            <ac:spMk id="3" creationId="{D59552EB-A25D-41F4-A525-4D89534DB7F9}"/>
          </ac:spMkLst>
        </pc:spChg>
        <pc:spChg chg="add del">
          <ac:chgData name="Gamze Büyükarslan" userId="02ad841b55c1d52d" providerId="Windows Live" clId="Web-{A12B51C8-63EF-4D79-96B2-E0A5124EA31C}" dt="2020-10-27T13:24:56.051" v="1070"/>
          <ac:spMkLst>
            <pc:docMk/>
            <pc:sldMk cId="2254329115" sldId="258"/>
            <ac:spMk id="8" creationId="{DC878D9A-77BE-4701-AE3D-EEFC53CD50BC}"/>
          </ac:spMkLst>
        </pc:spChg>
        <pc:spChg chg="add del">
          <ac:chgData name="Gamze Büyükarslan" userId="02ad841b55c1d52d" providerId="Windows Live" clId="Web-{A12B51C8-63EF-4D79-96B2-E0A5124EA31C}" dt="2020-10-27T13:24:56.051" v="1070"/>
          <ac:spMkLst>
            <pc:docMk/>
            <pc:sldMk cId="2254329115" sldId="258"/>
            <ac:spMk id="10" creationId="{F643BE08-0ED1-4B73-AC6D-B7E26A59CDAA}"/>
          </ac:spMkLst>
        </pc:spChg>
        <pc:spChg chg="add del">
          <ac:chgData name="Gamze Büyükarslan" userId="02ad841b55c1d52d" providerId="Windows Live" clId="Web-{A12B51C8-63EF-4D79-96B2-E0A5124EA31C}" dt="2020-10-27T13:24:56.051" v="1070"/>
          <ac:spMkLst>
            <pc:docMk/>
            <pc:sldMk cId="2254329115" sldId="258"/>
            <ac:spMk id="12" creationId="{956B2094-7FC0-45FC-BFED-3CB88CEE63F5}"/>
          </ac:spMkLst>
        </pc:spChg>
        <pc:spChg chg="add del">
          <ac:chgData name="Gamze Büyükarslan" userId="02ad841b55c1d52d" providerId="Windows Live" clId="Web-{A12B51C8-63EF-4D79-96B2-E0A5124EA31C}" dt="2020-10-27T13:24:56.051" v="1070"/>
          <ac:spMkLst>
            <pc:docMk/>
            <pc:sldMk cId="2254329115" sldId="258"/>
            <ac:spMk id="14" creationId="{07A4B640-BB7F-4272-A710-068DBA9F9A6E}"/>
          </ac:spMkLst>
        </pc:spChg>
        <pc:spChg chg="add mod">
          <ac:chgData name="Gamze Büyükarslan" userId="02ad841b55c1d52d" providerId="Windows Live" clId="Web-{A12B51C8-63EF-4D79-96B2-E0A5124EA31C}" dt="2020-10-27T13:55:17.622" v="1760" actId="20577"/>
          <ac:spMkLst>
            <pc:docMk/>
            <pc:sldMk cId="2254329115" sldId="258"/>
            <ac:spMk id="18" creationId="{B2E31409-F3A3-49C5-A058-3D7CD0FCE67D}"/>
          </ac:spMkLst>
        </pc:spChg>
        <pc:spChg chg="add del">
          <ac:chgData name="Gamze Büyükarslan" userId="02ad841b55c1d52d" providerId="Windows Live" clId="Web-{A12B51C8-63EF-4D79-96B2-E0A5124EA31C}" dt="2020-10-27T13:31:40.467" v="1156"/>
          <ac:spMkLst>
            <pc:docMk/>
            <pc:sldMk cId="2254329115" sldId="258"/>
            <ac:spMk id="21" creationId="{A440FBE6-72B7-43D4-A8EB-FDBC35FE56C6}"/>
          </ac:spMkLst>
        </pc:spChg>
        <pc:spChg chg="add">
          <ac:chgData name="Gamze Büyükarslan" userId="02ad841b55c1d52d" providerId="Windows Live" clId="Web-{A12B51C8-63EF-4D79-96B2-E0A5124EA31C}" dt="2020-10-27T13:31:40.467" v="1156"/>
          <ac:spMkLst>
            <pc:docMk/>
            <pc:sldMk cId="2254329115" sldId="258"/>
            <ac:spMk id="34" creationId="{A440FBE6-72B7-43D4-A8EB-FDBC35FE56C6}"/>
          </ac:spMkLst>
        </pc:spChg>
        <pc:grpChg chg="add del">
          <ac:chgData name="Gamze Büyükarslan" userId="02ad841b55c1d52d" providerId="Windows Live" clId="Web-{A12B51C8-63EF-4D79-96B2-E0A5124EA31C}" dt="2020-10-27T13:31:40.467" v="1156"/>
          <ac:grpSpMkLst>
            <pc:docMk/>
            <pc:sldMk cId="2254329115" sldId="258"/>
            <ac:grpSpMk id="23" creationId="{647B8492-BC4D-4046-B35A-C38E03494068}"/>
          </ac:grpSpMkLst>
        </pc:grpChg>
        <pc:grpChg chg="add">
          <ac:chgData name="Gamze Büyükarslan" userId="02ad841b55c1d52d" providerId="Windows Live" clId="Web-{A12B51C8-63EF-4D79-96B2-E0A5124EA31C}" dt="2020-10-27T13:31:40.467" v="1156"/>
          <ac:grpSpMkLst>
            <pc:docMk/>
            <pc:sldMk cId="2254329115" sldId="258"/>
            <ac:grpSpMk id="36" creationId="{647B8492-BC4D-4046-B35A-C38E03494068}"/>
          </ac:grpSpMkLst>
        </pc:grpChg>
        <pc:picChg chg="add mod ord">
          <ac:chgData name="Gamze Büyükarslan" userId="02ad841b55c1d52d" providerId="Windows Live" clId="Web-{A12B51C8-63EF-4D79-96B2-E0A5124EA31C}" dt="2020-10-27T13:32:58.379" v="1169" actId="14100"/>
          <ac:picMkLst>
            <pc:docMk/>
            <pc:sldMk cId="2254329115" sldId="258"/>
            <ac:picMk id="4" creationId="{0FAD0892-6199-4163-8FF2-6112C4A9924B}"/>
          </ac:picMkLst>
        </pc:picChg>
        <pc:cxnChg chg="add del">
          <ac:chgData name="Gamze Büyükarslan" userId="02ad841b55c1d52d" providerId="Windows Live" clId="Web-{A12B51C8-63EF-4D79-96B2-E0A5124EA31C}" dt="2020-10-27T13:31:40.467" v="1156"/>
          <ac:cxnSpMkLst>
            <pc:docMk/>
            <pc:sldMk cId="2254329115" sldId="258"/>
            <ac:cxnSpMk id="29" creationId="{16652DC1-CA18-4263-AC06-BAB0B05EC783}"/>
          </ac:cxnSpMkLst>
        </pc:cxnChg>
        <pc:cxnChg chg="add">
          <ac:chgData name="Gamze Büyükarslan" userId="02ad841b55c1d52d" providerId="Windows Live" clId="Web-{A12B51C8-63EF-4D79-96B2-E0A5124EA31C}" dt="2020-10-27T13:31:40.467" v="1156"/>
          <ac:cxnSpMkLst>
            <pc:docMk/>
            <pc:sldMk cId="2254329115" sldId="258"/>
            <ac:cxnSpMk id="42" creationId="{16652DC1-CA18-4263-AC06-BAB0B05EC783}"/>
          </ac:cxnSpMkLst>
        </pc:cxnChg>
      </pc:sldChg>
      <pc:sldChg chg="addSp delSp modSp new mod setBg">
        <pc:chgData name="Gamze Büyükarslan" userId="02ad841b55c1d52d" providerId="Windows Live" clId="Web-{A12B51C8-63EF-4D79-96B2-E0A5124EA31C}" dt="2020-10-27T14:09:18.816" v="2085" actId="20577"/>
        <pc:sldMkLst>
          <pc:docMk/>
          <pc:sldMk cId="490290577" sldId="259"/>
        </pc:sldMkLst>
        <pc:spChg chg="mod">
          <ac:chgData name="Gamze Büyükarslan" userId="02ad841b55c1d52d" providerId="Windows Live" clId="Web-{A12B51C8-63EF-4D79-96B2-E0A5124EA31C}" dt="2020-10-27T14:00:55.081" v="1784" actId="1076"/>
          <ac:spMkLst>
            <pc:docMk/>
            <pc:sldMk cId="490290577" sldId="259"/>
            <ac:spMk id="2" creationId="{29DBC6D3-BF00-4E8A-85EB-7E21C314EE65}"/>
          </ac:spMkLst>
        </pc:spChg>
        <pc:spChg chg="del mod">
          <ac:chgData name="Gamze Büyükarslan" userId="02ad841b55c1d52d" providerId="Windows Live" clId="Web-{A12B51C8-63EF-4D79-96B2-E0A5124EA31C}" dt="2020-10-27T13:57:26.630" v="1765"/>
          <ac:spMkLst>
            <pc:docMk/>
            <pc:sldMk cId="490290577" sldId="259"/>
            <ac:spMk id="3" creationId="{8E59B3E7-0561-4725-BB12-73E861B42DDA}"/>
          </ac:spMkLst>
        </pc:spChg>
        <pc:spChg chg="add del">
          <ac:chgData name="Gamze Büyükarslan" userId="02ad841b55c1d52d" providerId="Windows Live" clId="Web-{A12B51C8-63EF-4D79-96B2-E0A5124EA31C}" dt="2020-10-27T13:59:28.388" v="1777"/>
          <ac:spMkLst>
            <pc:docMk/>
            <pc:sldMk cId="490290577" sldId="259"/>
            <ac:spMk id="5" creationId="{D6E5E839-040E-4D3E-B50A-8D803DFE4AE0}"/>
          </ac:spMkLst>
        </pc:spChg>
        <pc:spChg chg="add del">
          <ac:chgData name="Gamze Büyükarslan" userId="02ad841b55c1d52d" providerId="Windows Live" clId="Web-{A12B51C8-63EF-4D79-96B2-E0A5124EA31C}" dt="2020-10-27T13:59:28.388" v="1777"/>
          <ac:spMkLst>
            <pc:docMk/>
            <pc:sldMk cId="490290577" sldId="259"/>
            <ac:spMk id="6" creationId="{FFF3F4B4-A2E6-47B5-92FB-37BEEAFA4CC0}"/>
          </ac:spMkLst>
        </pc:spChg>
        <pc:spChg chg="add del">
          <ac:chgData name="Gamze Büyükarslan" userId="02ad841b55c1d52d" providerId="Windows Live" clId="Web-{A12B51C8-63EF-4D79-96B2-E0A5124EA31C}" dt="2020-10-27T13:57:01.581" v="1763"/>
          <ac:spMkLst>
            <pc:docMk/>
            <pc:sldMk cId="490290577" sldId="259"/>
            <ac:spMk id="8" creationId="{B7328C2D-38F0-4C80-9EA5-A1AD0D6B2022}"/>
          </ac:spMkLst>
        </pc:spChg>
        <pc:spChg chg="add del">
          <ac:chgData name="Gamze Büyükarslan" userId="02ad841b55c1d52d" providerId="Windows Live" clId="Web-{A12B51C8-63EF-4D79-96B2-E0A5124EA31C}" dt="2020-10-27T13:59:28.388" v="1777"/>
          <ac:spMkLst>
            <pc:docMk/>
            <pc:sldMk cId="490290577" sldId="259"/>
            <ac:spMk id="12" creationId="{1D124D17-3A82-47D5-80C1-F990ABB1E41E}"/>
          </ac:spMkLst>
        </pc:spChg>
        <pc:spChg chg="add del">
          <ac:chgData name="Gamze Büyükarslan" userId="02ad841b55c1d52d" providerId="Windows Live" clId="Web-{A12B51C8-63EF-4D79-96B2-E0A5124EA31C}" dt="2020-10-27T13:59:28.388" v="1777"/>
          <ac:spMkLst>
            <pc:docMk/>
            <pc:sldMk cId="490290577" sldId="259"/>
            <ac:spMk id="14" creationId="{AB4A78C8-C0E0-45DA-BC2C-2C8D4153BDFC}"/>
          </ac:spMkLst>
        </pc:spChg>
        <pc:spChg chg="add mod">
          <ac:chgData name="Gamze Büyükarslan" userId="02ad841b55c1d52d" providerId="Windows Live" clId="Web-{A12B51C8-63EF-4D79-96B2-E0A5124EA31C}" dt="2020-10-27T14:09:18.816" v="2085" actId="20577"/>
          <ac:spMkLst>
            <pc:docMk/>
            <pc:sldMk cId="490290577" sldId="259"/>
            <ac:spMk id="18" creationId="{646CC64D-0288-4729-B0EE-07639C50EEE4}"/>
          </ac:spMkLst>
        </pc:spChg>
        <pc:spChg chg="add">
          <ac:chgData name="Gamze Büyükarslan" userId="02ad841b55c1d52d" providerId="Windows Live" clId="Web-{A12B51C8-63EF-4D79-96B2-E0A5124EA31C}" dt="2020-10-27T13:59:28.388" v="1777"/>
          <ac:spMkLst>
            <pc:docMk/>
            <pc:sldMk cId="490290577" sldId="259"/>
            <ac:spMk id="21" creationId="{11C7711F-3983-4AB1-AFDE-96F7C06514D3}"/>
          </ac:spMkLst>
        </pc:spChg>
        <pc:spChg chg="add">
          <ac:chgData name="Gamze Büyükarslan" userId="02ad841b55c1d52d" providerId="Windows Live" clId="Web-{A12B51C8-63EF-4D79-96B2-E0A5124EA31C}" dt="2020-10-27T13:59:28.388" v="1777"/>
          <ac:spMkLst>
            <pc:docMk/>
            <pc:sldMk cId="490290577" sldId="259"/>
            <ac:spMk id="29" creationId="{B3085476-B49E-49ED-87D2-1165E69D2605}"/>
          </ac:spMkLst>
        </pc:spChg>
        <pc:grpChg chg="add del">
          <ac:chgData name="Gamze Büyükarslan" userId="02ad841b55c1d52d" providerId="Windows Live" clId="Web-{A12B51C8-63EF-4D79-96B2-E0A5124EA31C}" dt="2020-10-27T13:57:01.581" v="1763"/>
          <ac:grpSpMkLst>
            <pc:docMk/>
            <pc:sldMk cId="490290577" sldId="259"/>
            <ac:grpSpMk id="10" creationId="{BD17E249-48D0-476B-A642-A5D58DD39A22}"/>
          </ac:grpSpMkLst>
        </pc:grpChg>
        <pc:grpChg chg="add">
          <ac:chgData name="Gamze Büyükarslan" userId="02ad841b55c1d52d" providerId="Windows Live" clId="Web-{A12B51C8-63EF-4D79-96B2-E0A5124EA31C}" dt="2020-10-27T13:59:28.388" v="1777"/>
          <ac:grpSpMkLst>
            <pc:docMk/>
            <pc:sldMk cId="490290577" sldId="259"/>
            <ac:grpSpMk id="23" creationId="{89BC9D38-9241-4F71-9B45-73827299E4C5}"/>
          </ac:grpSpMkLst>
        </pc:grpChg>
        <pc:picChg chg="add mod ord">
          <ac:chgData name="Gamze Büyükarslan" userId="02ad841b55c1d52d" providerId="Windows Live" clId="Web-{A12B51C8-63EF-4D79-96B2-E0A5124EA31C}" dt="2020-10-27T13:59:28.388" v="1777"/>
          <ac:picMkLst>
            <pc:docMk/>
            <pc:sldMk cId="490290577" sldId="259"/>
            <ac:picMk id="4" creationId="{356F111C-B9DD-4B5C-AE63-F145C346C0FF}"/>
          </ac:picMkLst>
        </pc:picChg>
        <pc:cxnChg chg="add del">
          <ac:chgData name="Gamze Büyükarslan" userId="02ad841b55c1d52d" providerId="Windows Live" clId="Web-{A12B51C8-63EF-4D79-96B2-E0A5124EA31C}" dt="2020-10-27T13:57:01.581" v="1763"/>
          <ac:cxnSpMkLst>
            <pc:docMk/>
            <pc:sldMk cId="490290577" sldId="259"/>
            <ac:cxnSpMk id="16" creationId="{0B65B193-F600-4C1B-9DBF-09D94CDB08D8}"/>
          </ac:cxnSpMkLst>
        </pc:cxnChg>
        <pc:cxnChg chg="add">
          <ac:chgData name="Gamze Büyükarslan" userId="02ad841b55c1d52d" providerId="Windows Live" clId="Web-{A12B51C8-63EF-4D79-96B2-E0A5124EA31C}" dt="2020-10-27T13:59:28.388" v="1777"/>
          <ac:cxnSpMkLst>
            <pc:docMk/>
            <pc:sldMk cId="490290577" sldId="259"/>
            <ac:cxnSpMk id="31" creationId="{59BA5C68-DFCC-4101-8403-F96781CDDD7A}"/>
          </ac:cxnSpMkLst>
        </pc:cxnChg>
      </pc:sldChg>
      <pc:sldChg chg="addSp delSp modSp new mod setBg">
        <pc:chgData name="Gamze Büyükarslan" userId="02ad841b55c1d52d" providerId="Windows Live" clId="Web-{A12B51C8-63EF-4D79-96B2-E0A5124EA31C}" dt="2020-10-27T14:11:43.154" v="2102"/>
        <pc:sldMkLst>
          <pc:docMk/>
          <pc:sldMk cId="1446550632" sldId="260"/>
        </pc:sldMkLst>
        <pc:spChg chg="mod">
          <ac:chgData name="Gamze Büyükarslan" userId="02ad841b55c1d52d" providerId="Windows Live" clId="Web-{A12B51C8-63EF-4D79-96B2-E0A5124EA31C}" dt="2020-10-27T14:11:43.154" v="2102"/>
          <ac:spMkLst>
            <pc:docMk/>
            <pc:sldMk cId="1446550632" sldId="260"/>
            <ac:spMk id="2" creationId="{2E0575FA-DB56-453D-956B-34369041F839}"/>
          </ac:spMkLst>
        </pc:spChg>
        <pc:spChg chg="mod">
          <ac:chgData name="Gamze Büyükarslan" userId="02ad841b55c1d52d" providerId="Windows Live" clId="Web-{A12B51C8-63EF-4D79-96B2-E0A5124EA31C}" dt="2020-10-27T14:11:43.154" v="2102"/>
          <ac:spMkLst>
            <pc:docMk/>
            <pc:sldMk cId="1446550632" sldId="260"/>
            <ac:spMk id="3" creationId="{339785C3-7071-49B4-A6AD-ED4D31EE7F07}"/>
          </ac:spMkLst>
        </pc:spChg>
        <pc:spChg chg="add del">
          <ac:chgData name="Gamze Büyükarslan" userId="02ad841b55c1d52d" providerId="Windows Live" clId="Web-{A12B51C8-63EF-4D79-96B2-E0A5124EA31C}" dt="2020-10-27T14:11:43.154" v="2102"/>
          <ac:spMkLst>
            <pc:docMk/>
            <pc:sldMk cId="1446550632" sldId="260"/>
            <ac:spMk id="8" creationId="{DC878D9A-77BE-4701-AE3D-EEFC53CD50BC}"/>
          </ac:spMkLst>
        </pc:spChg>
        <pc:spChg chg="add del">
          <ac:chgData name="Gamze Büyükarslan" userId="02ad841b55c1d52d" providerId="Windows Live" clId="Web-{A12B51C8-63EF-4D79-96B2-E0A5124EA31C}" dt="2020-10-27T14:11:43.154" v="2102"/>
          <ac:spMkLst>
            <pc:docMk/>
            <pc:sldMk cId="1446550632" sldId="260"/>
            <ac:spMk id="10" creationId="{F643BE08-0ED1-4B73-AC6D-B7E26A59CDAA}"/>
          </ac:spMkLst>
        </pc:spChg>
        <pc:spChg chg="add del">
          <ac:chgData name="Gamze Büyükarslan" userId="02ad841b55c1d52d" providerId="Windows Live" clId="Web-{A12B51C8-63EF-4D79-96B2-E0A5124EA31C}" dt="2020-10-27T14:11:43.154" v="2102"/>
          <ac:spMkLst>
            <pc:docMk/>
            <pc:sldMk cId="1446550632" sldId="260"/>
            <ac:spMk id="12" creationId="{956B2094-7FC0-45FC-BFED-3CB88CEE63F5}"/>
          </ac:spMkLst>
        </pc:spChg>
        <pc:spChg chg="add del">
          <ac:chgData name="Gamze Büyükarslan" userId="02ad841b55c1d52d" providerId="Windows Live" clId="Web-{A12B51C8-63EF-4D79-96B2-E0A5124EA31C}" dt="2020-10-27T14:11:43.154" v="2102"/>
          <ac:spMkLst>
            <pc:docMk/>
            <pc:sldMk cId="1446550632" sldId="260"/>
            <ac:spMk id="14" creationId="{07A4B640-BB7F-4272-A710-068DBA9F9A6E}"/>
          </ac:spMkLst>
        </pc:spChg>
        <pc:spChg chg="add">
          <ac:chgData name="Gamze Büyükarslan" userId="02ad841b55c1d52d" providerId="Windows Live" clId="Web-{A12B51C8-63EF-4D79-96B2-E0A5124EA31C}" dt="2020-10-27T14:11:43.154" v="2102"/>
          <ac:spMkLst>
            <pc:docMk/>
            <pc:sldMk cId="1446550632" sldId="260"/>
            <ac:spMk id="19" creationId="{29369C1F-C4A4-40B4-B6E0-2858C840F618}"/>
          </ac:spMkLst>
        </pc:spChg>
        <pc:picChg chg="add">
          <ac:chgData name="Gamze Büyükarslan" userId="02ad841b55c1d52d" providerId="Windows Live" clId="Web-{A12B51C8-63EF-4D79-96B2-E0A5124EA31C}" dt="2020-10-27T14:11:43.154" v="2102"/>
          <ac:picMkLst>
            <pc:docMk/>
            <pc:sldMk cId="1446550632" sldId="260"/>
            <ac:picMk id="21" creationId="{D2C6A0EE-D2D9-448F-B083-7DEEB674BA77}"/>
          </ac:picMkLst>
        </pc:picChg>
        <pc:cxnChg chg="add">
          <ac:chgData name="Gamze Büyükarslan" userId="02ad841b55c1d52d" providerId="Windows Live" clId="Web-{A12B51C8-63EF-4D79-96B2-E0A5124EA31C}" dt="2020-10-27T14:11:43.154" v="2102"/>
          <ac:cxnSpMkLst>
            <pc:docMk/>
            <pc:sldMk cId="1446550632" sldId="260"/>
            <ac:cxnSpMk id="23" creationId="{96DC9B3E-DC68-4FF2-9781-CB1E626F5526}"/>
          </ac:cxnSpMkLst>
        </pc:cxnChg>
      </pc:sldChg>
      <pc:sldMasterChg chg="del delSldLayout">
        <pc:chgData name="Gamze Büyükarslan" userId="02ad841b55c1d52d" providerId="Windows Live" clId="Web-{A12B51C8-63EF-4D79-96B2-E0A5124EA31C}" dt="2020-10-27T11:58:28.512" v="0"/>
        <pc:sldMasterMkLst>
          <pc:docMk/>
          <pc:sldMasterMk cId="3712468873" sldId="2147483648"/>
        </pc:sldMasterMkLst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3440994769" sldId="2147483649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3944319586" sldId="2147483650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1196833356" sldId="2147483651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3652797130" sldId="2147483652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846744319" sldId="2147483653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2861482750" sldId="2147483654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4199817435" sldId="2147483655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2700913065" sldId="2147483656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818175020" sldId="2147483657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847874827" sldId="2147483658"/>
          </pc:sldLayoutMkLst>
        </pc:sldLayoutChg>
        <pc:sldLayoutChg chg="del">
          <pc:chgData name="Gamze Büyükarslan" userId="02ad841b55c1d52d" providerId="Windows Live" clId="Web-{A12B51C8-63EF-4D79-96B2-E0A5124EA31C}" dt="2020-10-27T11:58:28.512" v="0"/>
          <pc:sldLayoutMkLst>
            <pc:docMk/>
            <pc:sldMasterMk cId="3712468873" sldId="2147483648"/>
            <pc:sldLayoutMk cId="804856651" sldId="2147483659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1:58:31.059" v="1"/>
        <pc:sldMasterMkLst>
          <pc:docMk/>
          <pc:sldMasterMk cId="3183009749" sldId="2147483660"/>
        </pc:sldMasterMkLst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2743162029" sldId="214748366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3132642408" sldId="214748366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1975732465" sldId="214748366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2513842095" sldId="214748366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2612951480" sldId="214748366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3952743601" sldId="214748366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4157040396" sldId="214748366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1362115743" sldId="214748366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209795221" sldId="214748366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2747576711" sldId="214748367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1.059" v="1"/>
          <pc:sldLayoutMkLst>
            <pc:docMk/>
            <pc:sldMasterMk cId="3183009749" sldId="2147483660"/>
            <pc:sldLayoutMk cId="853731596" sldId="2147483671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1:58:35.466" v="2"/>
        <pc:sldMasterMkLst>
          <pc:docMk/>
          <pc:sldMasterMk cId="3433162797" sldId="2147483672"/>
        </pc:sldMasterMkLst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891819121" sldId="214748367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3421399998" sldId="214748367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2318851069" sldId="214748367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606822275" sldId="214748367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1209227302" sldId="214748367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2732121792" sldId="214748367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2899272356" sldId="214748367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3572066612" sldId="214748368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4025009682" sldId="214748368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3982111565" sldId="214748368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35.466" v="2"/>
          <pc:sldLayoutMkLst>
            <pc:docMk/>
            <pc:sldMasterMk cId="3433162797" sldId="2147483672"/>
            <pc:sldLayoutMk cId="1201089615" sldId="2147483683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1:58:43.685" v="3"/>
        <pc:sldMasterMkLst>
          <pc:docMk/>
          <pc:sldMasterMk cId="1986509585" sldId="2147483684"/>
        </pc:sldMasterMkLst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4195905858" sldId="214748368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3733308706" sldId="214748368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3793335697" sldId="214748368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1031884000" sldId="214748368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2743488535" sldId="214748368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178724411" sldId="214748369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2311981904" sldId="214748369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1231040454" sldId="214748369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2635494470" sldId="214748369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2461516567" sldId="214748369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3993004980" sldId="214748369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393741982" sldId="214748369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818055705" sldId="214748369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4273892768" sldId="214748369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2656682130" sldId="214748369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2939352000" sldId="214748370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8:43.685" v="3"/>
          <pc:sldLayoutMkLst>
            <pc:docMk/>
            <pc:sldMasterMk cId="1986509585" sldId="2147483684"/>
            <pc:sldLayoutMk cId="2159929007" sldId="2147483701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1:59:15.421" v="5"/>
        <pc:sldMasterMkLst>
          <pc:docMk/>
          <pc:sldMasterMk cId="3824577295" sldId="2147483702"/>
        </pc:sldMasterMkLst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1750693537" sldId="214748370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745656435" sldId="214748370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2401462439" sldId="214748370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2203845557" sldId="214748370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3810857067" sldId="214748370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2542493137" sldId="214748370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4030166118" sldId="214748370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4140505678" sldId="214748371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89647821" sldId="214748371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1753918630" sldId="214748371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1:59:15.421" v="5"/>
          <pc:sldLayoutMkLst>
            <pc:docMk/>
            <pc:sldMasterMk cId="3824577295" sldId="2147483702"/>
            <pc:sldLayoutMk cId="2409406604" sldId="2147483713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1:28.774" v="6"/>
        <pc:sldMasterMkLst>
          <pc:docMk/>
          <pc:sldMasterMk cId="4265027541" sldId="2147483714"/>
        </pc:sldMasterMkLst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608596616" sldId="214748371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1062080147" sldId="214748371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3894476744" sldId="214748371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1652326526" sldId="214748371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2408742998" sldId="214748371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796735681" sldId="214748372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2728593153" sldId="214748372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2384664933" sldId="214748372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2519000469" sldId="214748372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3193505185" sldId="214748372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28.774" v="6"/>
          <pc:sldLayoutMkLst>
            <pc:docMk/>
            <pc:sldMasterMk cId="4265027541" sldId="2147483714"/>
            <pc:sldLayoutMk cId="1415118831" sldId="2147483725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1:35.524" v="7"/>
        <pc:sldMasterMkLst>
          <pc:docMk/>
          <pc:sldMasterMk cId="3933830209" sldId="2147483726"/>
        </pc:sldMasterMkLst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1088274711" sldId="214748372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2443892124" sldId="214748372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1511982794" sldId="214748372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1820714614" sldId="214748373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1951109630" sldId="214748373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779351480" sldId="214748373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3738651207" sldId="214748373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4222260447" sldId="214748373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2883360754" sldId="214748373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2077352866" sldId="214748373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35.524" v="7"/>
          <pc:sldLayoutMkLst>
            <pc:docMk/>
            <pc:sldMasterMk cId="3933830209" sldId="2147483726"/>
            <pc:sldLayoutMk cId="2108536549" sldId="2147483737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1:45.994" v="8"/>
        <pc:sldMasterMkLst>
          <pc:docMk/>
          <pc:sldMasterMk cId="1642088248" sldId="2147483738"/>
        </pc:sldMasterMkLst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848292073" sldId="214748373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1682784967" sldId="214748374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1549406681" sldId="214748374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4065268719" sldId="214748374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1194771243" sldId="214748374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1351598978" sldId="214748374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1683546761" sldId="214748374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2121154096" sldId="214748374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1096589643" sldId="214748374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4269392692" sldId="214748374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1:45.994" v="8"/>
          <pc:sldLayoutMkLst>
            <pc:docMk/>
            <pc:sldMasterMk cId="1642088248" sldId="2147483738"/>
            <pc:sldLayoutMk cId="2498773808" sldId="2147483749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02.760" v="10"/>
        <pc:sldMasterMkLst>
          <pc:docMk/>
          <pc:sldMasterMk cId="1607662497" sldId="2147483750"/>
        </pc:sldMasterMkLst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2107746086" sldId="214748375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2981178419" sldId="214748375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64200276" sldId="214748375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3080025509" sldId="214748375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2321100842" sldId="214748375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2930803580" sldId="214748375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1469215837" sldId="214748375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1837952531" sldId="214748375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733419249" sldId="214748375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325754698" sldId="214748376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2.760" v="10"/>
          <pc:sldLayoutMkLst>
            <pc:docMk/>
            <pc:sldMasterMk cId="1607662497" sldId="2147483750"/>
            <pc:sldLayoutMk cId="131175395" sldId="2147483761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07.636" v="11"/>
        <pc:sldMasterMkLst>
          <pc:docMk/>
          <pc:sldMasterMk cId="1889058095" sldId="2147483762"/>
        </pc:sldMasterMkLst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2152125795" sldId="214748376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1619707838" sldId="214748376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638439040" sldId="214748376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1659463900" sldId="214748376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4002946682" sldId="214748376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353707203" sldId="214748376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1989193282" sldId="214748376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930999401" sldId="214748377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4107514867" sldId="214748377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2904863361" sldId="214748377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07.636" v="11"/>
          <pc:sldLayoutMkLst>
            <pc:docMk/>
            <pc:sldMasterMk cId="1889058095" sldId="2147483762"/>
            <pc:sldLayoutMk cId="203129836" sldId="2147483773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15.449" v="12"/>
        <pc:sldMasterMkLst>
          <pc:docMk/>
          <pc:sldMasterMk cId="1667233641" sldId="2147483774"/>
        </pc:sldMasterMkLst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3329608033" sldId="214748377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3495797931" sldId="214748377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2970717936" sldId="214748377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1646091268" sldId="214748377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623873005" sldId="214748377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965803580" sldId="214748378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3505790147" sldId="214748378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2229367298" sldId="214748378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508476713" sldId="214748378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4174479017" sldId="214748378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3403922822" sldId="214748378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1566155533" sldId="214748378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1473876392" sldId="214748378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65006344" sldId="214748378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1346586650" sldId="214748378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849968802" sldId="214748379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15.449" v="12"/>
          <pc:sldLayoutMkLst>
            <pc:docMk/>
            <pc:sldMasterMk cId="1667233641" sldId="2147483774"/>
            <pc:sldLayoutMk cId="3982246342" sldId="2147483791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28.340" v="14"/>
        <pc:sldMasterMkLst>
          <pc:docMk/>
          <pc:sldMasterMk cId="3853773081" sldId="2147483792"/>
        </pc:sldMasterMkLst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871132154" sldId="214748379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643279895" sldId="214748379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788323161" sldId="214748379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1392410563" sldId="214748379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231864575" sldId="214748379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1245633974" sldId="214748379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1049554477" sldId="214748379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4016199967" sldId="214748380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1139255638" sldId="214748380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3411269392" sldId="214748380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1962050573" sldId="214748380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3891846664" sldId="214748380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1592519495" sldId="214748380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2534334164" sldId="214748380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3523346194" sldId="214748380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3101676841" sldId="214748380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28.340" v="14"/>
          <pc:sldLayoutMkLst>
            <pc:docMk/>
            <pc:sldMasterMk cId="3853773081" sldId="2147483792"/>
            <pc:sldLayoutMk cId="384577127" sldId="2147483809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42.153" v="15"/>
        <pc:sldMasterMkLst>
          <pc:docMk/>
          <pc:sldMasterMk cId="1062511596" sldId="2147483810"/>
        </pc:sldMasterMkLst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471572204" sldId="214748381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440998163" sldId="214748381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3234715051" sldId="214748381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3314554514" sldId="214748381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2820118537" sldId="214748381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2368313224" sldId="214748381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1887088503" sldId="214748381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3661581411" sldId="214748381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1489559434" sldId="214748381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1826921235" sldId="214748382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3675246477" sldId="214748382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3380506749" sldId="214748382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2807263184" sldId="214748382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1613640968" sldId="214748382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3307813661" sldId="214748382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994752247" sldId="214748382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2.153" v="15"/>
          <pc:sldLayoutMkLst>
            <pc:docMk/>
            <pc:sldMasterMk cId="1062511596" sldId="2147483810"/>
            <pc:sldLayoutMk cId="3090224232" sldId="2147483827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45.544" v="16"/>
        <pc:sldMasterMkLst>
          <pc:docMk/>
          <pc:sldMasterMk cId="2037158852" sldId="2147483828"/>
        </pc:sldMasterMkLst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285080931" sldId="214748382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2859659429" sldId="214748383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1576718050" sldId="214748383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1923592235" sldId="214748383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1083696029" sldId="214748383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1223105229" sldId="214748383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235627457" sldId="214748383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971579288" sldId="214748383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1286518921" sldId="214748383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2056924744" sldId="214748383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1763882353" sldId="214748383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4175700739" sldId="214748384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2290176053" sldId="214748384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1924134004" sldId="214748384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3878151130" sldId="214748384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920455467" sldId="214748384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45.544" v="16"/>
          <pc:sldLayoutMkLst>
            <pc:docMk/>
            <pc:sldMasterMk cId="2037158852" sldId="2147483828"/>
            <pc:sldLayoutMk cId="3533200018" sldId="2147483845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52.295" v="17"/>
        <pc:sldMasterMkLst>
          <pc:docMk/>
          <pc:sldMasterMk cId="531419617" sldId="2147483846"/>
        </pc:sldMasterMkLst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578965749" sldId="214748384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403908738" sldId="214748384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1170348338" sldId="214748384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4160684146" sldId="214748385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890675301" sldId="214748385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082402187" sldId="214748385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625972695" sldId="214748385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172533343" sldId="214748385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049360776" sldId="214748385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1172174700" sldId="214748385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794765033" sldId="214748385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161199113" sldId="214748385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799289437" sldId="214748385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763580463" sldId="214748386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3800146760" sldId="214748386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251248681" sldId="214748386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2.295" v="17"/>
          <pc:sldLayoutMkLst>
            <pc:docMk/>
            <pc:sldMasterMk cId="531419617" sldId="2147483846"/>
            <pc:sldLayoutMk cId="2827125662" sldId="2147483863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2:55.670" v="18"/>
        <pc:sldMasterMkLst>
          <pc:docMk/>
          <pc:sldMasterMk cId="3994485675" sldId="2147483864"/>
        </pc:sldMasterMkLst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3523360999" sldId="214748386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2239228317" sldId="214748386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622987669" sldId="214748386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3700113358" sldId="214748386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3295795069" sldId="214748386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3140048413" sldId="214748387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463273629" sldId="214748387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48148960" sldId="214748387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1413410555" sldId="214748387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4233519700" sldId="214748387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2:55.670" v="18"/>
          <pc:sldLayoutMkLst>
            <pc:docMk/>
            <pc:sldMasterMk cId="3994485675" sldId="2147483864"/>
            <pc:sldLayoutMk cId="3497430828" sldId="2147483875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3:04.874" v="19"/>
        <pc:sldMasterMkLst>
          <pc:docMk/>
          <pc:sldMasterMk cId="53626774" sldId="2147483876"/>
        </pc:sldMasterMkLst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3182565816" sldId="214748387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4080416905" sldId="214748387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2465112587" sldId="214748387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3930100110" sldId="214748388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2912671683" sldId="214748388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3319032650" sldId="214748388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514799660" sldId="214748388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3559138230" sldId="214748388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3385763173" sldId="214748388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2002801950" sldId="214748388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4.874" v="19"/>
          <pc:sldLayoutMkLst>
            <pc:docMk/>
            <pc:sldMasterMk cId="53626774" sldId="2147483876"/>
            <pc:sldLayoutMk cId="878257889" sldId="2147483887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3:09.811" v="20"/>
        <pc:sldMasterMkLst>
          <pc:docMk/>
          <pc:sldMasterMk cId="2107683500" sldId="2147483888"/>
        </pc:sldMasterMkLst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3200205679" sldId="214748388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2652763064" sldId="214748389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751201501" sldId="214748389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2568190220" sldId="214748389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3178421979" sldId="214748389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1184566202" sldId="214748389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2539376853" sldId="214748389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3821528701" sldId="214748389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23198090" sldId="214748389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1702878383" sldId="214748389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1018557658" sldId="214748389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2242637037" sldId="214748390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1847332417" sldId="214748390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1042033312" sldId="214748390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1100680097" sldId="214748390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889078838" sldId="214748390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09.811" v="20"/>
          <pc:sldLayoutMkLst>
            <pc:docMk/>
            <pc:sldMasterMk cId="2107683500" sldId="2147483888"/>
            <pc:sldLayoutMk cId="1527896000" sldId="2147483905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3:22.734" v="21"/>
        <pc:sldMasterMkLst>
          <pc:docMk/>
          <pc:sldMasterMk cId="3286866654" sldId="2147483906"/>
        </pc:sldMasterMkLst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2768157996" sldId="214748390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1705825913" sldId="214748390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436835032" sldId="214748390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2844801325" sldId="214748391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2460197798" sldId="214748391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1708811089" sldId="214748391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1643487077" sldId="214748391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1930167009" sldId="214748391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1604908262" sldId="214748391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2926701729" sldId="214748391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1318063032" sldId="214748391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3940870812" sldId="214748391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678488983" sldId="214748391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267390363" sldId="214748392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2418710397" sldId="214748392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3980495787" sldId="214748392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2.734" v="21"/>
          <pc:sldLayoutMkLst>
            <pc:docMk/>
            <pc:sldMasterMk cId="3286866654" sldId="2147483906"/>
            <pc:sldLayoutMk cId="2366940553" sldId="2147483923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03:26.938" v="22"/>
        <pc:sldMasterMkLst>
          <pc:docMk/>
          <pc:sldMasterMk cId="3125757393" sldId="2147483924"/>
        </pc:sldMasterMkLst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3413059286" sldId="214748392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1822673703" sldId="214748392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1150597604" sldId="214748392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3081807132" sldId="214748392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3391684050" sldId="214748392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847259421" sldId="214748393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2517247778" sldId="214748393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3902493527" sldId="214748393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3078914488" sldId="214748393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1109044347" sldId="214748393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1603665125" sldId="214748393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3159933606" sldId="214748393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550545470" sldId="214748393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468019231" sldId="214748393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1537960455" sldId="214748393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3817759130" sldId="214748394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03:26.938" v="22"/>
          <pc:sldLayoutMkLst>
            <pc:docMk/>
            <pc:sldMasterMk cId="3125757393" sldId="2147483924"/>
            <pc:sldLayoutMk cId="2129848178" sldId="2147483941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10:52.091" v="24"/>
        <pc:sldMasterMkLst>
          <pc:docMk/>
          <pc:sldMasterMk cId="4174876887" sldId="2147483942"/>
        </pc:sldMasterMkLst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3403741266" sldId="214748394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3120555609" sldId="214748394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1340874440" sldId="214748394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1372747502" sldId="214748394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1040651289" sldId="214748394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645303481" sldId="214748394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1275101917" sldId="214748394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1911362610" sldId="214748395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3741410619" sldId="214748395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2368072042" sldId="214748395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4143519320" sldId="214748395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1837735715" sldId="214748395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205267018" sldId="214748395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365003320" sldId="214748395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3294263972" sldId="214748395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266557868" sldId="214748395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0:52.091" v="24"/>
          <pc:sldLayoutMkLst>
            <pc:docMk/>
            <pc:sldMasterMk cId="4174876887" sldId="2147483942"/>
            <pc:sldLayoutMk cId="2340917204" sldId="2147483959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11:04.389" v="25"/>
        <pc:sldMasterMkLst>
          <pc:docMk/>
          <pc:sldMasterMk cId="2468946865" sldId="2147483960"/>
        </pc:sldMasterMkLst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4026585920" sldId="214748396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956414638" sldId="214748396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2427763121" sldId="214748396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265408564" sldId="214748396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1872178306" sldId="214748396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3218958463" sldId="214748396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3022094702" sldId="214748396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81536649" sldId="214748396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3048616193" sldId="214748396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385837166" sldId="214748397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4062733915" sldId="214748397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3111131318" sldId="214748397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3773069182" sldId="214748397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2313252297" sldId="214748397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2191174566" sldId="214748397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2476803983" sldId="214748397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11:04.389" v="25"/>
          <pc:sldLayoutMkLst>
            <pc:docMk/>
            <pc:sldMasterMk cId="2468946865" sldId="2147483960"/>
            <pc:sldLayoutMk cId="932033894" sldId="2147483977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34:21.886" v="252"/>
        <pc:sldMasterMkLst>
          <pc:docMk/>
          <pc:sldMasterMk cId="1322741174" sldId="2147483978"/>
        </pc:sldMasterMkLst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3847946104" sldId="214748397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4155790232" sldId="214748398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3698755622" sldId="214748398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2224598538" sldId="214748398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2013236230" sldId="214748398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284596017" sldId="214748398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117875727" sldId="214748398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754823954" sldId="214748398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3055006091" sldId="214748398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4219499556" sldId="214748398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3857563277" sldId="214748398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4096916408" sldId="214748399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4078612905" sldId="214748399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1504319740" sldId="214748399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3012939220" sldId="214748399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3436160526" sldId="214748399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21.886" v="252"/>
          <pc:sldLayoutMkLst>
            <pc:docMk/>
            <pc:sldMasterMk cId="1322741174" sldId="2147483978"/>
            <pc:sldLayoutMk cId="2386400724" sldId="2147483995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34:33.449" v="253"/>
        <pc:sldMasterMkLst>
          <pc:docMk/>
          <pc:sldMasterMk cId="2258052274" sldId="2147483996"/>
        </pc:sldMasterMkLst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625729292" sldId="214748399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4040844855" sldId="214748399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1864141714" sldId="214748399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483711214" sldId="214748400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3266277350" sldId="214748400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3468573950" sldId="214748400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1332200054" sldId="214748400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3469791103" sldId="214748400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2899560788" sldId="214748400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3711757361" sldId="214748400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1112136597" sldId="214748400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814594114" sldId="214748400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436560031" sldId="214748400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955754506" sldId="214748401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4211930835" sldId="214748401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1248039531" sldId="214748401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33.449" v="253"/>
          <pc:sldLayoutMkLst>
            <pc:docMk/>
            <pc:sldMasterMk cId="2258052274" sldId="2147483996"/>
            <pc:sldLayoutMk cId="263654230" sldId="2147484013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34:51.528" v="254"/>
        <pc:sldMasterMkLst>
          <pc:docMk/>
          <pc:sldMasterMk cId="1430041363" sldId="2147484014"/>
        </pc:sldMasterMkLst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2999206095" sldId="214748401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2744123385" sldId="214748401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1639651464" sldId="214748401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1505209018" sldId="214748401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1178524897" sldId="214748401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4076004696" sldId="214748402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190508873" sldId="214748402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1415198598" sldId="214748402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2634544663" sldId="214748402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4249240992" sldId="214748402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104564807" sldId="214748402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4255766183" sldId="214748402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4178629130" sldId="214748402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1201863903" sldId="214748402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851787641" sldId="214748402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896553967" sldId="214748403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34:51.528" v="254"/>
          <pc:sldLayoutMkLst>
            <pc:docMk/>
            <pc:sldMasterMk cId="1430041363" sldId="2147484014"/>
            <pc:sldLayoutMk cId="320719750" sldId="2147484031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41:01.975" v="270"/>
        <pc:sldMasterMkLst>
          <pc:docMk/>
          <pc:sldMasterMk cId="269126390" sldId="2147484032"/>
        </pc:sldMasterMkLst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2353112093" sldId="214748403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3277844814" sldId="214748403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3954998649" sldId="214748403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561214149" sldId="214748403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1936599037" sldId="214748403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2504177693" sldId="214748403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1609151754" sldId="214748403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3088437138" sldId="214748404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1494031312" sldId="214748404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892734573" sldId="214748404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914545857" sldId="214748404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2174756797" sldId="214748404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3592170028" sldId="214748404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3449623989" sldId="214748404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1706398675" sldId="214748404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3716025615" sldId="214748404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1:01.975" v="270"/>
          <pc:sldLayoutMkLst>
            <pc:docMk/>
            <pc:sldMasterMk cId="269126390" sldId="2147484032"/>
            <pc:sldLayoutMk cId="2941876647" sldId="2147484049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43:58.892" v="280"/>
        <pc:sldMasterMkLst>
          <pc:docMk/>
          <pc:sldMasterMk cId="1054938520" sldId="2147484050"/>
        </pc:sldMasterMkLst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2938540678" sldId="214748405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560008470" sldId="214748405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2506363197" sldId="214748405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2428179927" sldId="214748405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1313466927" sldId="214748405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4071988187" sldId="214748405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1966018381" sldId="214748405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3342332277" sldId="214748405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3634775173" sldId="214748405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1480623111" sldId="214748406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930471793" sldId="214748406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1455311964" sldId="214748406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3270792261" sldId="214748406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2571373281" sldId="214748406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1065212079" sldId="214748406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3214708569" sldId="214748406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3:58.892" v="280"/>
          <pc:sldLayoutMkLst>
            <pc:docMk/>
            <pc:sldMasterMk cId="1054938520" sldId="2147484050"/>
            <pc:sldLayoutMk cId="450432232" sldId="2147484067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44:06.158" v="281"/>
        <pc:sldMasterMkLst>
          <pc:docMk/>
          <pc:sldMasterMk cId="3262849417" sldId="2147484068"/>
        </pc:sldMasterMkLst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1336154256" sldId="214748406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2917105862" sldId="214748407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3715094061" sldId="214748407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372865181" sldId="214748407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3332224167" sldId="214748407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2015753574" sldId="214748407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2277055726" sldId="214748407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290944113" sldId="214748407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3894753795" sldId="214748407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3780445383" sldId="214748407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1938898264" sldId="214748407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1630647392" sldId="214748408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2087498516" sldId="214748408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4131836071" sldId="214748408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1788188574" sldId="214748408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3851263607" sldId="214748408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06.158" v="281"/>
          <pc:sldLayoutMkLst>
            <pc:docMk/>
            <pc:sldMasterMk cId="3262849417" sldId="2147484068"/>
            <pc:sldLayoutMk cId="1615453639" sldId="2147484085"/>
          </pc:sldLayoutMkLst>
        </pc:sldLayoutChg>
      </pc:sldMasterChg>
      <pc:sldMasterChg chg="add del addSldLayout delSldLayout modSldLayout">
        <pc:chgData name="Gamze Büyükarslan" userId="02ad841b55c1d52d" providerId="Windows Live" clId="Web-{A12B51C8-63EF-4D79-96B2-E0A5124EA31C}" dt="2020-10-27T12:44:11.799" v="282"/>
        <pc:sldMasterMkLst>
          <pc:docMk/>
          <pc:sldMasterMk cId="3540023189" sldId="2147484086"/>
        </pc:sldMasterMkLst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3856634813" sldId="214748408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998647490" sldId="214748408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1830937891" sldId="214748408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2277666624" sldId="214748409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1038358148" sldId="214748409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664007564" sldId="214748409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2536186167" sldId="2147484093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2326746596" sldId="2147484094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1654868646" sldId="2147484095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1301982954" sldId="2147484096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1467178063" sldId="2147484097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2410496699" sldId="2147484098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2559449799" sldId="2147484099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1453340223" sldId="2147484100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569967798" sldId="2147484101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2356002567" sldId="2147484102"/>
          </pc:sldLayoutMkLst>
        </pc:sldLayoutChg>
        <pc:sldLayoutChg chg="add del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3540023189" sldId="2147484086"/>
            <pc:sldLayoutMk cId="2904423993" sldId="2147484103"/>
          </pc:sldLayoutMkLst>
        </pc:sldLayoutChg>
      </pc:sldMasterChg>
      <pc:sldMasterChg chg="add addSldLayout modSldLayout">
        <pc:chgData name="Gamze Büyükarslan" userId="02ad841b55c1d52d" providerId="Windows Live" clId="Web-{A12B51C8-63EF-4D79-96B2-E0A5124EA31C}" dt="2020-10-27T12:44:11.799" v="282"/>
        <pc:sldMasterMkLst>
          <pc:docMk/>
          <pc:sldMasterMk cId="556144600" sldId="2147484104"/>
        </pc:sldMasterMkLst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2521705151" sldId="2147484105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2770976404" sldId="2147484106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1627337476" sldId="2147484107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2603080537" sldId="2147484108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710364654" sldId="2147484109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1595701339" sldId="2147484110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4098405973" sldId="2147484111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733951584" sldId="2147484112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2894031849" sldId="2147484113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1599026244" sldId="2147484114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1810377561" sldId="2147484115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2503969257" sldId="2147484116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535723933" sldId="2147484117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2635261332" sldId="2147484118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1758053936" sldId="2147484119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343784142" sldId="2147484120"/>
          </pc:sldLayoutMkLst>
        </pc:sldLayoutChg>
        <pc:sldLayoutChg chg="add mod replId">
          <pc:chgData name="Gamze Büyükarslan" userId="02ad841b55c1d52d" providerId="Windows Live" clId="Web-{A12B51C8-63EF-4D79-96B2-E0A5124EA31C}" dt="2020-10-27T12:44:11.799" v="282"/>
          <pc:sldLayoutMkLst>
            <pc:docMk/>
            <pc:sldMasterMk cId="556144600" sldId="2147484104"/>
            <pc:sldLayoutMk cId="2571851764" sldId="2147484121"/>
          </pc:sldLayoutMkLst>
        </pc:sldLayoutChg>
      </pc:sldMasterChg>
    </pc:docChg>
  </pc:docChgLst>
  <pc:docChgLst>
    <pc:chgData name="Gamze Büyükarslan" userId="02ad841b55c1d52d" providerId="Windows Live" clId="Web-{3C138665-5D7F-489C-8D9F-A6198B6355B1}"/>
    <pc:docChg chg="addSld delSld modSld">
      <pc:chgData name="Gamze Büyükarslan" userId="02ad841b55c1d52d" providerId="Windows Live" clId="Web-{3C138665-5D7F-489C-8D9F-A6198B6355B1}" dt="2020-10-27T22:03:06.642" v="1559" actId="20577"/>
      <pc:docMkLst>
        <pc:docMk/>
      </pc:docMkLst>
      <pc:sldChg chg="modSp">
        <pc:chgData name="Gamze Büyükarslan" userId="02ad841b55c1d52d" providerId="Windows Live" clId="Web-{3C138665-5D7F-489C-8D9F-A6198B6355B1}" dt="2020-10-27T22:03:06.642" v="1558" actId="20577"/>
        <pc:sldMkLst>
          <pc:docMk/>
          <pc:sldMk cId="1674425800" sldId="256"/>
        </pc:sldMkLst>
        <pc:spChg chg="mod">
          <ac:chgData name="Gamze Büyükarslan" userId="02ad841b55c1d52d" providerId="Windows Live" clId="Web-{3C138665-5D7F-489C-8D9F-A6198B6355B1}" dt="2020-10-27T22:03:06.642" v="1558" actId="20577"/>
          <ac:spMkLst>
            <pc:docMk/>
            <pc:sldMk cId="1674425800" sldId="256"/>
            <ac:spMk id="3" creationId="{00000000-0000-0000-0000-000000000000}"/>
          </ac:spMkLst>
        </pc:spChg>
      </pc:sldChg>
      <pc:sldChg chg="modSp">
        <pc:chgData name="Gamze Büyükarslan" userId="02ad841b55c1d52d" providerId="Windows Live" clId="Web-{3C138665-5D7F-489C-8D9F-A6198B6355B1}" dt="2020-10-27T21:48:44.971" v="1206" actId="20577"/>
        <pc:sldMkLst>
          <pc:docMk/>
          <pc:sldMk cId="3346585041" sldId="267"/>
        </pc:sldMkLst>
        <pc:spChg chg="mod">
          <ac:chgData name="Gamze Büyükarslan" userId="02ad841b55c1d52d" providerId="Windows Live" clId="Web-{3C138665-5D7F-489C-8D9F-A6198B6355B1}" dt="2020-10-27T21:48:44.971" v="1206" actId="20577"/>
          <ac:spMkLst>
            <pc:docMk/>
            <pc:sldMk cId="3346585041" sldId="267"/>
            <ac:spMk id="3" creationId="{542DC44A-76B8-4C4D-8847-599C93DC2EAA}"/>
          </ac:spMkLst>
        </pc:spChg>
      </pc:sldChg>
      <pc:sldChg chg="modSp new del">
        <pc:chgData name="Gamze Büyükarslan" userId="02ad841b55c1d52d" providerId="Windows Live" clId="Web-{3C138665-5D7F-489C-8D9F-A6198B6355B1}" dt="2020-10-27T21:36:09.351" v="706"/>
        <pc:sldMkLst>
          <pc:docMk/>
          <pc:sldMk cId="1851085003" sldId="268"/>
        </pc:sldMkLst>
        <pc:spChg chg="mod">
          <ac:chgData name="Gamze Büyükarslan" userId="02ad841b55c1d52d" providerId="Windows Live" clId="Web-{3C138665-5D7F-489C-8D9F-A6198B6355B1}" dt="2020-10-27T21:19:40.930" v="198" actId="14100"/>
          <ac:spMkLst>
            <pc:docMk/>
            <pc:sldMk cId="1851085003" sldId="268"/>
            <ac:spMk id="2" creationId="{94B559AC-1637-4D5B-968D-2A1ECD52B305}"/>
          </ac:spMkLst>
        </pc:spChg>
        <pc:spChg chg="mod">
          <ac:chgData name="Gamze Büyükarslan" userId="02ad841b55c1d52d" providerId="Windows Live" clId="Web-{3C138665-5D7F-489C-8D9F-A6198B6355B1}" dt="2020-10-27T21:35:36.741" v="704" actId="20577"/>
          <ac:spMkLst>
            <pc:docMk/>
            <pc:sldMk cId="1851085003" sldId="268"/>
            <ac:spMk id="3" creationId="{7DF667FE-9784-472C-A18E-29B5CF4B86DB}"/>
          </ac:spMkLst>
        </pc:spChg>
      </pc:sldChg>
      <pc:sldChg chg="modSp new">
        <pc:chgData name="Gamze Büyükarslan" userId="02ad841b55c1d52d" providerId="Windows Live" clId="Web-{3C138665-5D7F-489C-8D9F-A6198B6355B1}" dt="2020-10-27T21:51:26.489" v="1363" actId="20577"/>
        <pc:sldMkLst>
          <pc:docMk/>
          <pc:sldMk cId="2036653261" sldId="268"/>
        </pc:sldMkLst>
        <pc:spChg chg="mod">
          <ac:chgData name="Gamze Büyükarslan" userId="02ad841b55c1d52d" providerId="Windows Live" clId="Web-{3C138665-5D7F-489C-8D9F-A6198B6355B1}" dt="2020-10-27T21:38:32.103" v="767" actId="14100"/>
          <ac:spMkLst>
            <pc:docMk/>
            <pc:sldMk cId="2036653261" sldId="268"/>
            <ac:spMk id="2" creationId="{2338207C-49E2-4631-99E1-D268CF25130C}"/>
          </ac:spMkLst>
        </pc:spChg>
        <pc:spChg chg="mod">
          <ac:chgData name="Gamze Büyükarslan" userId="02ad841b55c1d52d" providerId="Windows Live" clId="Web-{3C138665-5D7F-489C-8D9F-A6198B6355B1}" dt="2020-10-27T21:51:26.489" v="1363" actId="20577"/>
          <ac:spMkLst>
            <pc:docMk/>
            <pc:sldMk cId="2036653261" sldId="268"/>
            <ac:spMk id="3" creationId="{2D548C82-C2EF-43A0-B4C8-0E321D9069F6}"/>
          </ac:spMkLst>
        </pc:spChg>
      </pc:sldChg>
      <pc:sldChg chg="addSp delSp modSp new mod setBg">
        <pc:chgData name="Gamze Büyükarslan" userId="02ad841b55c1d52d" providerId="Windows Live" clId="Web-{3C138665-5D7F-489C-8D9F-A6198B6355B1}" dt="2020-10-27T22:01:57.235" v="1496" actId="20577"/>
        <pc:sldMkLst>
          <pc:docMk/>
          <pc:sldMk cId="3401013815" sldId="269"/>
        </pc:sldMkLst>
        <pc:spChg chg="mod">
          <ac:chgData name="Gamze Büyükarslan" userId="02ad841b55c1d52d" providerId="Windows Live" clId="Web-{3C138665-5D7F-489C-8D9F-A6198B6355B1}" dt="2020-10-27T21:59:37.433" v="1487" actId="1076"/>
          <ac:spMkLst>
            <pc:docMk/>
            <pc:sldMk cId="3401013815" sldId="269"/>
            <ac:spMk id="2" creationId="{24383DBA-A0ED-413A-8A0E-43420A75EA03}"/>
          </ac:spMkLst>
        </pc:spChg>
        <pc:spChg chg="mod ord">
          <ac:chgData name="Gamze Büyükarslan" userId="02ad841b55c1d52d" providerId="Windows Live" clId="Web-{3C138665-5D7F-489C-8D9F-A6198B6355B1}" dt="2020-10-27T22:01:57.235" v="1496" actId="20577"/>
          <ac:spMkLst>
            <pc:docMk/>
            <pc:sldMk cId="3401013815" sldId="269"/>
            <ac:spMk id="3" creationId="{ED85A15A-05AF-4E1B-8E95-810CA85BD498}"/>
          </ac:spMkLst>
        </pc:spChg>
        <pc:spChg chg="add del">
          <ac:chgData name="Gamze Büyükarslan" userId="02ad841b55c1d52d" providerId="Windows Live" clId="Web-{3C138665-5D7F-489C-8D9F-A6198B6355B1}" dt="2020-10-27T21:57:26.744" v="1465"/>
          <ac:spMkLst>
            <pc:docMk/>
            <pc:sldMk cId="3401013815" sldId="269"/>
            <ac:spMk id="8" creationId="{C44B17FE-2E14-47B6-B5A8-4363DE76952D}"/>
          </ac:spMkLst>
        </pc:spChg>
        <pc:spChg chg="add del">
          <ac:chgData name="Gamze Büyükarslan" userId="02ad841b55c1d52d" providerId="Windows Live" clId="Web-{3C138665-5D7F-489C-8D9F-A6198B6355B1}" dt="2020-10-27T21:57:26.744" v="1465"/>
          <ac:spMkLst>
            <pc:docMk/>
            <pc:sldMk cId="3401013815" sldId="269"/>
            <ac:spMk id="10" creationId="{14E53280-E6EB-47D2-B0BB-78B772DC4B90}"/>
          </ac:spMkLst>
        </pc:spChg>
        <pc:spChg chg="add del">
          <ac:chgData name="Gamze Büyükarslan" userId="02ad841b55c1d52d" providerId="Windows Live" clId="Web-{3C138665-5D7F-489C-8D9F-A6198B6355B1}" dt="2020-10-27T21:57:26.744" v="1465"/>
          <ac:spMkLst>
            <pc:docMk/>
            <pc:sldMk cId="3401013815" sldId="269"/>
            <ac:spMk id="12" creationId="{E44C4738-31FA-4AA4-9D3A-9B0F0B1F5FBC}"/>
          </ac:spMkLst>
        </pc:spChg>
        <pc:spChg chg="add del">
          <ac:chgData name="Gamze Büyükarslan" userId="02ad841b55c1d52d" providerId="Windows Live" clId="Web-{3C138665-5D7F-489C-8D9F-A6198B6355B1}" dt="2020-10-27T21:57:26.744" v="1465"/>
          <ac:spMkLst>
            <pc:docMk/>
            <pc:sldMk cId="3401013815" sldId="269"/>
            <ac:spMk id="14" creationId="{809F3F69-CB9E-4C14-8F9B-7565980C8770}"/>
          </ac:spMkLst>
        </pc:spChg>
        <pc:spChg chg="add del">
          <ac:chgData name="Gamze Büyükarslan" userId="02ad841b55c1d52d" providerId="Windows Live" clId="Web-{3C138665-5D7F-489C-8D9F-A6198B6355B1}" dt="2020-10-27T21:58:21.213" v="1468"/>
          <ac:spMkLst>
            <pc:docMk/>
            <pc:sldMk cId="3401013815" sldId="269"/>
            <ac:spMk id="28" creationId="{B4E31948-EA92-4179-8BB5-5451F6E3DA21}"/>
          </ac:spMkLst>
        </pc:spChg>
        <pc:picChg chg="add mod">
          <ac:chgData name="Gamze Büyükarslan" userId="02ad841b55c1d52d" providerId="Windows Live" clId="Web-{3C138665-5D7F-489C-8D9F-A6198B6355B1}" dt="2020-10-27T21:59:57.327" v="1491" actId="14100"/>
          <ac:picMkLst>
            <pc:docMk/>
            <pc:sldMk cId="3401013815" sldId="269"/>
            <ac:picMk id="4" creationId="{91B3761E-02DA-467E-879E-0586197E22A6}"/>
          </ac:picMkLst>
        </pc:picChg>
        <pc:picChg chg="add del">
          <ac:chgData name="Gamze Büyükarslan" userId="02ad841b55c1d52d" providerId="Windows Live" clId="Web-{3C138665-5D7F-489C-8D9F-A6198B6355B1}" dt="2020-10-27T21:58:21.229" v="1469"/>
          <ac:picMkLst>
            <pc:docMk/>
            <pc:sldMk cId="3401013815" sldId="269"/>
            <ac:picMk id="19" creationId="{EC451D95-F442-41F5-B7F3-ADFF8BF52237}"/>
          </ac:picMkLst>
        </pc:picChg>
        <pc:picChg chg="add del">
          <ac:chgData name="Gamze Büyükarslan" userId="02ad841b55c1d52d" providerId="Windows Live" clId="Web-{3C138665-5D7F-489C-8D9F-A6198B6355B1}" dt="2020-10-27T21:58:21.213" v="1468"/>
          <ac:picMkLst>
            <pc:docMk/>
            <pc:sldMk cId="3401013815" sldId="269"/>
            <ac:picMk id="26" creationId="{F4602F8C-E1EC-4202-83F7-93670CAFAE2B}"/>
          </ac:picMkLst>
        </pc:picChg>
        <pc:cxnChg chg="add del">
          <ac:chgData name="Gamze Büyükarslan" userId="02ad841b55c1d52d" providerId="Windows Live" clId="Web-{3C138665-5D7F-489C-8D9F-A6198B6355B1}" dt="2020-10-27T21:58:21.229" v="1469"/>
          <ac:cxnSpMkLst>
            <pc:docMk/>
            <pc:sldMk cId="3401013815" sldId="269"/>
            <ac:cxnSpMk id="21" creationId="{3393F3B5-23C9-4DE1-BF93-BBDEE1770525}"/>
          </ac:cxnSpMkLst>
        </pc:cxnChg>
        <pc:cxnChg chg="add del">
          <ac:chgData name="Gamze Büyükarslan" userId="02ad841b55c1d52d" providerId="Windows Live" clId="Web-{3C138665-5D7F-489C-8D9F-A6198B6355B1}" dt="2020-10-27T21:58:21.213" v="1468"/>
          <ac:cxnSpMkLst>
            <pc:docMk/>
            <pc:sldMk cId="3401013815" sldId="269"/>
            <ac:cxnSpMk id="30" creationId="{C483CC4B-D7FE-41C7-8BDC-1FF487C9CCBB}"/>
          </ac:cxnSpMkLst>
        </pc:cxnChg>
      </pc:sldChg>
    </pc:docChg>
  </pc:docChgLst>
  <pc:docChgLst>
    <pc:chgData name="Konuk Kullanıcı" providerId="Windows Live" clId="Web-{7D840941-2F10-4E2B-A08E-DE8C819E0222}"/>
    <pc:docChg chg="modSld">
      <pc:chgData name="Konuk Kullanıcı" userId="" providerId="Windows Live" clId="Web-{7D840941-2F10-4E2B-A08E-DE8C819E0222}" dt="2020-10-30T22:22:15.103" v="5" actId="20577"/>
      <pc:docMkLst>
        <pc:docMk/>
      </pc:docMkLst>
      <pc:sldChg chg="modSp">
        <pc:chgData name="Konuk Kullanıcı" userId="" providerId="Windows Live" clId="Web-{7D840941-2F10-4E2B-A08E-DE8C819E0222}" dt="2020-10-30T22:22:15.088" v="4" actId="20577"/>
        <pc:sldMkLst>
          <pc:docMk/>
          <pc:sldMk cId="294522502" sldId="277"/>
        </pc:sldMkLst>
        <pc:spChg chg="mod">
          <ac:chgData name="Konuk Kullanıcı" userId="" providerId="Windows Live" clId="Web-{7D840941-2F10-4E2B-A08E-DE8C819E0222}" dt="2020-10-30T22:22:15.088" v="4" actId="20577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Gamze Büyükarslan" userId="02ad841b55c1d52d" providerId="Windows Live" clId="Web-{044679C8-2A24-4718-9CD6-6D2A98C64AD6}"/>
    <pc:docChg chg="addSld delSld modSld">
      <pc:chgData name="Gamze Büyükarslan" userId="02ad841b55c1d52d" providerId="Windows Live" clId="Web-{044679C8-2A24-4718-9CD6-6D2A98C64AD6}" dt="2020-10-30T22:14:59.254" v="91"/>
      <pc:docMkLst>
        <pc:docMk/>
      </pc:docMkLst>
      <pc:sldChg chg="modSp del">
        <pc:chgData name="Gamze Büyükarslan" userId="02ad841b55c1d52d" providerId="Windows Live" clId="Web-{044679C8-2A24-4718-9CD6-6D2A98C64AD6}" dt="2020-10-30T22:14:59.254" v="91"/>
        <pc:sldMkLst>
          <pc:docMk/>
          <pc:sldMk cId="990812675" sldId="263"/>
        </pc:sldMkLst>
        <pc:spChg chg="mod">
          <ac:chgData name="Gamze Büyükarslan" userId="02ad841b55c1d52d" providerId="Windows Live" clId="Web-{044679C8-2A24-4718-9CD6-6D2A98C64AD6}" dt="2020-10-30T22:14:00.079" v="36" actId="20577"/>
          <ac:spMkLst>
            <pc:docMk/>
            <pc:sldMk cId="990812675" sldId="263"/>
            <ac:spMk id="3" creationId="{C5D0B223-F367-45AA-A29B-69770BC3801D}"/>
          </ac:spMkLst>
        </pc:spChg>
      </pc:sldChg>
      <pc:sldChg chg="modSp new">
        <pc:chgData name="Gamze Büyükarslan" userId="02ad841b55c1d52d" providerId="Windows Live" clId="Web-{044679C8-2A24-4718-9CD6-6D2A98C64AD6}" dt="2020-10-30T22:14:49.597" v="88" actId="20577"/>
        <pc:sldMkLst>
          <pc:docMk/>
          <pc:sldMk cId="294522502" sldId="277"/>
        </pc:sldMkLst>
        <pc:spChg chg="mod">
          <ac:chgData name="Gamze Büyükarslan" userId="02ad841b55c1d52d" providerId="Windows Live" clId="Web-{044679C8-2A24-4718-9CD6-6D2A98C64AD6}" dt="2020-10-30T22:10:55.817" v="23" actId="1076"/>
          <ac:spMkLst>
            <pc:docMk/>
            <pc:sldMk cId="294522502" sldId="277"/>
            <ac:spMk id="2" creationId="{36961050-A54B-409C-B084-FAE89D1A363B}"/>
          </ac:spMkLst>
        </pc:spChg>
        <pc:spChg chg="mod">
          <ac:chgData name="Gamze Büyükarslan" userId="02ad841b55c1d52d" providerId="Windows Live" clId="Web-{044679C8-2A24-4718-9CD6-6D2A98C64AD6}" dt="2020-10-30T22:14:49.597" v="88" actId="20577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Gamze Büyükarslan" userId="02ad841b55c1d52d" providerId="Windows Live" clId="Web-{DD75D4F3-76DB-4D20-9596-DBFD94C98C07}"/>
    <pc:docChg chg="modSld">
      <pc:chgData name="Gamze Büyükarslan" userId="02ad841b55c1d52d" providerId="Windows Live" clId="Web-{DD75D4F3-76DB-4D20-9596-DBFD94C98C07}" dt="2020-10-30T22:27:46.432" v="4" actId="20577"/>
      <pc:docMkLst>
        <pc:docMk/>
      </pc:docMkLst>
      <pc:sldChg chg="modSp">
        <pc:chgData name="Gamze Büyükarslan" userId="02ad841b55c1d52d" providerId="Windows Live" clId="Web-{DD75D4F3-76DB-4D20-9596-DBFD94C98C07}" dt="2020-10-30T22:27:46.416" v="3" actId="20577"/>
        <pc:sldMkLst>
          <pc:docMk/>
          <pc:sldMk cId="294522502" sldId="277"/>
        </pc:sldMkLst>
        <pc:spChg chg="mod">
          <ac:chgData name="Gamze Büyükarslan" userId="02ad841b55c1d52d" providerId="Windows Live" clId="Web-{DD75D4F3-76DB-4D20-9596-DBFD94C98C07}" dt="2020-10-30T22:27:46.416" v="3" actId="20577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Gamze Büyükarslan" userId="02ad841b55c1d52d" providerId="Windows Live" clId="Web-{1E6D09D9-697B-4AC7-AB03-1D6E33534F46}"/>
    <pc:docChg chg="modSld">
      <pc:chgData name="Gamze Büyükarslan" userId="02ad841b55c1d52d" providerId="Windows Live" clId="Web-{1E6D09D9-697B-4AC7-AB03-1D6E33534F46}" dt="2020-10-30T23:04:06.090" v="236" actId="20577"/>
      <pc:docMkLst>
        <pc:docMk/>
      </pc:docMkLst>
      <pc:sldChg chg="modSp">
        <pc:chgData name="Gamze Büyükarslan" userId="02ad841b55c1d52d" providerId="Windows Live" clId="Web-{1E6D09D9-697B-4AC7-AB03-1D6E33534F46}" dt="2020-10-30T23:04:03.246" v="234" actId="20577"/>
        <pc:sldMkLst>
          <pc:docMk/>
          <pc:sldMk cId="294522502" sldId="277"/>
        </pc:sldMkLst>
        <pc:spChg chg="mod">
          <ac:chgData name="Gamze Büyükarslan" userId="02ad841b55c1d52d" providerId="Windows Live" clId="Web-{1E6D09D9-697B-4AC7-AB03-1D6E33534F46}" dt="2020-10-30T23:04:03.246" v="234" actId="20577"/>
          <ac:spMkLst>
            <pc:docMk/>
            <pc:sldMk cId="294522502" sldId="277"/>
            <ac:spMk id="3" creationId="{8241181D-EDEF-42A6-BA8D-445BAE28CDBD}"/>
          </ac:spMkLst>
        </pc:spChg>
      </pc:sldChg>
    </pc:docChg>
  </pc:docChgLst>
  <pc:docChgLst>
    <pc:chgData name="Gamze Büyükarslan" userId="02ad841b55c1d52d" providerId="Windows Live" clId="Web-{50D4639C-3137-4DD6-8453-C5C2950ACA25}"/>
    <pc:docChg chg="modSld modMainMaster">
      <pc:chgData name="Gamze Büyükarslan" userId="02ad841b55c1d52d" providerId="Windows Live" clId="Web-{50D4639C-3137-4DD6-8453-C5C2950ACA25}" dt="2020-10-28T12:57:30.429" v="14" actId="14100"/>
      <pc:docMkLst>
        <pc:docMk/>
      </pc:docMkLst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1674425800" sldId="256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1000670594" sldId="257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2254329115" sldId="258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490290577" sldId="259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1446550632" sldId="260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309325868" sldId="261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883110304" sldId="262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990812675" sldId="263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3713377954" sldId="264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3318524596" sldId="265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1562480002" sldId="266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3346585041" sldId="267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2036653261" sldId="268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3401013815" sldId="269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1236029546" sldId="270"/>
        </pc:sldMkLst>
      </pc:sldChg>
      <pc:sldChg chg="modSp modTransition">
        <pc:chgData name="Gamze Büyükarslan" userId="02ad841b55c1d52d" providerId="Windows Live" clId="Web-{50D4639C-3137-4DD6-8453-C5C2950ACA25}" dt="2020-10-28T12:57:30.429" v="14" actId="14100"/>
        <pc:sldMkLst>
          <pc:docMk/>
          <pc:sldMk cId="1635920020" sldId="271"/>
        </pc:sldMkLst>
        <pc:spChg chg="mod">
          <ac:chgData name="Gamze Büyükarslan" userId="02ad841b55c1d52d" providerId="Windows Live" clId="Web-{50D4639C-3137-4DD6-8453-C5C2950ACA25}" dt="2020-10-28T12:57:30.429" v="14" actId="14100"/>
          <ac:spMkLst>
            <pc:docMk/>
            <pc:sldMk cId="1635920020" sldId="271"/>
            <ac:spMk id="3" creationId="{2AA980B3-9F8D-476C-A278-A07243357073}"/>
          </ac:spMkLst>
        </pc:spChg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1463182915" sldId="272"/>
        </pc:sldMkLst>
      </pc:sldChg>
      <pc:sldChg chg="modTransition">
        <pc:chgData name="Gamze Büyükarslan" userId="02ad841b55c1d52d" providerId="Windows Live" clId="Web-{50D4639C-3137-4DD6-8453-C5C2950ACA25}" dt="2020-10-28T12:53:18.080" v="6"/>
        <pc:sldMkLst>
          <pc:docMk/>
          <pc:sldMk cId="746013054" sldId="273"/>
        </pc:sldMkLst>
      </pc:sldChg>
      <pc:sldMasterChg chg="modTransition modSldLayout">
        <pc:chgData name="Gamze Büyükarslan" userId="02ad841b55c1d52d" providerId="Windows Live" clId="Web-{50D4639C-3137-4DD6-8453-C5C2950ACA25}" dt="2020-10-28T12:53:18.080" v="6"/>
        <pc:sldMasterMkLst>
          <pc:docMk/>
          <pc:sldMasterMk cId="3708981613" sldId="2147484140"/>
        </pc:sldMasterMkLst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3719176695" sldId="2147484141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1038854721" sldId="2147484142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3635870546" sldId="2147484143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901724775" sldId="2147484144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2470809813" sldId="2147484145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999661435" sldId="2147484146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737926301" sldId="2147484147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1768987393" sldId="2147484148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546817695" sldId="2147484149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3082339182" sldId="2147484150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2141465658" sldId="2147484151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4102368823" sldId="2147484152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1311342864" sldId="2147484153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1510914041" sldId="2147484154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260233526" sldId="2147484155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1853244895" sldId="2147484156"/>
          </pc:sldLayoutMkLst>
        </pc:sldLayoutChg>
        <pc:sldLayoutChg chg="modTransition">
          <pc:chgData name="Gamze Büyükarslan" userId="02ad841b55c1d52d" providerId="Windows Live" clId="Web-{50D4639C-3137-4DD6-8453-C5C2950ACA25}" dt="2020-10-28T12:53:18.080" v="6"/>
          <pc:sldLayoutMkLst>
            <pc:docMk/>
            <pc:sldMasterMk cId="3708981613" sldId="2147484140"/>
            <pc:sldLayoutMk cId="2517510243" sldId="2147484157"/>
          </pc:sldLayoutMkLst>
        </pc:sldLayoutChg>
      </pc:sldMasterChg>
    </pc:docChg>
  </pc:docChgLst>
  <pc:docChgLst>
    <pc:chgData name="Gamze Büyükarslan" userId="02ad841b55c1d52d" providerId="Windows Live" clId="Web-{B3037B92-7372-4669-9C60-F2B830850E1A}"/>
    <pc:docChg chg="addSld modSld">
      <pc:chgData name="Gamze Büyükarslan" userId="02ad841b55c1d52d" providerId="Windows Live" clId="Web-{B3037B92-7372-4669-9C60-F2B830850E1A}" dt="2020-10-30T16:30:21.060" v="928" actId="20577"/>
      <pc:docMkLst>
        <pc:docMk/>
      </pc:docMkLst>
      <pc:sldChg chg="modSp">
        <pc:chgData name="Gamze Büyükarslan" userId="02ad841b55c1d52d" providerId="Windows Live" clId="Web-{B3037B92-7372-4669-9C60-F2B830850E1A}" dt="2020-10-30T16:19:17.100" v="876" actId="14100"/>
        <pc:sldMkLst>
          <pc:docMk/>
          <pc:sldMk cId="2254329115" sldId="258"/>
        </pc:sldMkLst>
        <pc:spChg chg="mod">
          <ac:chgData name="Gamze Büyükarslan" userId="02ad841b55c1d52d" providerId="Windows Live" clId="Web-{B3037B92-7372-4669-9C60-F2B830850E1A}" dt="2020-10-30T16:19:17.100" v="876" actId="14100"/>
          <ac:spMkLst>
            <pc:docMk/>
            <pc:sldMk cId="2254329115" sldId="258"/>
            <ac:spMk id="18" creationId="{B2E31409-F3A3-49C5-A058-3D7CD0FCE67D}"/>
          </ac:spMkLst>
        </pc:spChg>
      </pc:sldChg>
      <pc:sldChg chg="modSp">
        <pc:chgData name="Gamze Büyükarslan" userId="02ad841b55c1d52d" providerId="Windows Live" clId="Web-{B3037B92-7372-4669-9C60-F2B830850E1A}" dt="2020-10-30T16:18:58.349" v="871" actId="20577"/>
        <pc:sldMkLst>
          <pc:docMk/>
          <pc:sldMk cId="490290577" sldId="259"/>
        </pc:sldMkLst>
        <pc:spChg chg="mod">
          <ac:chgData name="Gamze Büyükarslan" userId="02ad841b55c1d52d" providerId="Windows Live" clId="Web-{B3037B92-7372-4669-9C60-F2B830850E1A}" dt="2020-10-30T16:18:58.349" v="871" actId="20577"/>
          <ac:spMkLst>
            <pc:docMk/>
            <pc:sldMk cId="490290577" sldId="259"/>
            <ac:spMk id="18" creationId="{646CC64D-0288-4729-B0EE-07639C50EEE4}"/>
          </ac:spMkLst>
        </pc:spChg>
      </pc:sldChg>
      <pc:sldChg chg="modSp">
        <pc:chgData name="Gamze Büyükarslan" userId="02ad841b55c1d52d" providerId="Windows Live" clId="Web-{B3037B92-7372-4669-9C60-F2B830850E1A}" dt="2020-10-30T15:26:44.247" v="14" actId="20577"/>
        <pc:sldMkLst>
          <pc:docMk/>
          <pc:sldMk cId="1562480002" sldId="266"/>
        </pc:sldMkLst>
        <pc:spChg chg="mod">
          <ac:chgData name="Gamze Büyükarslan" userId="02ad841b55c1d52d" providerId="Windows Live" clId="Web-{B3037B92-7372-4669-9C60-F2B830850E1A}" dt="2020-10-30T15:26:44.247" v="14" actId="20577"/>
          <ac:spMkLst>
            <pc:docMk/>
            <pc:sldMk cId="1562480002" sldId="266"/>
            <ac:spMk id="3" creationId="{247C0387-9A61-4C1F-8172-88F7767F0263}"/>
          </ac:spMkLst>
        </pc:spChg>
      </pc:sldChg>
      <pc:sldChg chg="modSp">
        <pc:chgData name="Gamze Büyükarslan" userId="02ad841b55c1d52d" providerId="Windows Live" clId="Web-{B3037B92-7372-4669-9C60-F2B830850E1A}" dt="2020-10-30T15:29:20.866" v="18" actId="20577"/>
        <pc:sldMkLst>
          <pc:docMk/>
          <pc:sldMk cId="3346585041" sldId="267"/>
        </pc:sldMkLst>
        <pc:spChg chg="mod">
          <ac:chgData name="Gamze Büyükarslan" userId="02ad841b55c1d52d" providerId="Windows Live" clId="Web-{B3037B92-7372-4669-9C60-F2B830850E1A}" dt="2020-10-30T15:29:20.866" v="18" actId="20577"/>
          <ac:spMkLst>
            <pc:docMk/>
            <pc:sldMk cId="3346585041" sldId="267"/>
            <ac:spMk id="3" creationId="{542DC44A-76B8-4C4D-8847-599C93DC2EAA}"/>
          </ac:spMkLst>
        </pc:spChg>
      </pc:sldChg>
      <pc:sldChg chg="modSp">
        <pc:chgData name="Gamze Büyükarslan" userId="02ad841b55c1d52d" providerId="Windows Live" clId="Web-{B3037B92-7372-4669-9C60-F2B830850E1A}" dt="2020-10-30T15:36:15.155" v="186" actId="20577"/>
        <pc:sldMkLst>
          <pc:docMk/>
          <pc:sldMk cId="2036653261" sldId="268"/>
        </pc:sldMkLst>
        <pc:spChg chg="mod">
          <ac:chgData name="Gamze Büyükarslan" userId="02ad841b55c1d52d" providerId="Windows Live" clId="Web-{B3037B92-7372-4669-9C60-F2B830850E1A}" dt="2020-10-30T15:36:15.155" v="186" actId="20577"/>
          <ac:spMkLst>
            <pc:docMk/>
            <pc:sldMk cId="2036653261" sldId="268"/>
            <ac:spMk id="3" creationId="{2D548C82-C2EF-43A0-B4C8-0E321D9069F6}"/>
          </ac:spMkLst>
        </pc:spChg>
      </pc:sldChg>
      <pc:sldChg chg="modSp">
        <pc:chgData name="Gamze Büyükarslan" userId="02ad841b55c1d52d" providerId="Windows Live" clId="Web-{B3037B92-7372-4669-9C60-F2B830850E1A}" dt="2020-10-30T16:30:21.044" v="927" actId="20577"/>
        <pc:sldMkLst>
          <pc:docMk/>
          <pc:sldMk cId="746013054" sldId="273"/>
        </pc:sldMkLst>
        <pc:spChg chg="mod">
          <ac:chgData name="Gamze Büyükarslan" userId="02ad841b55c1d52d" providerId="Windows Live" clId="Web-{B3037B92-7372-4669-9C60-F2B830850E1A}" dt="2020-10-30T16:30:21.044" v="927" actId="20577"/>
          <ac:spMkLst>
            <pc:docMk/>
            <pc:sldMk cId="746013054" sldId="273"/>
            <ac:spMk id="3" creationId="{E2ED215C-4546-4468-A150-ECD27648C074}"/>
          </ac:spMkLst>
        </pc:spChg>
      </pc:sldChg>
      <pc:sldChg chg="modSp">
        <pc:chgData name="Gamze Büyükarslan" userId="02ad841b55c1d52d" providerId="Windows Live" clId="Web-{B3037B92-7372-4669-9C60-F2B830850E1A}" dt="2020-10-30T15:44:13.526" v="254" actId="20577"/>
        <pc:sldMkLst>
          <pc:docMk/>
          <pc:sldMk cId="1549903508" sldId="275"/>
        </pc:sldMkLst>
        <pc:spChg chg="mod">
          <ac:chgData name="Gamze Büyükarslan" userId="02ad841b55c1d52d" providerId="Windows Live" clId="Web-{B3037B92-7372-4669-9C60-F2B830850E1A}" dt="2020-10-30T15:44:13.526" v="254" actId="20577"/>
          <ac:spMkLst>
            <pc:docMk/>
            <pc:sldMk cId="1549903508" sldId="275"/>
            <ac:spMk id="3" creationId="{35C598DC-FDFC-4ACA-9B02-C0F523204B74}"/>
          </ac:spMkLst>
        </pc:spChg>
      </pc:sldChg>
      <pc:sldChg chg="addSp modSp new modTransition">
        <pc:chgData name="Gamze Büyükarslan" userId="02ad841b55c1d52d" providerId="Windows Live" clId="Web-{B3037B92-7372-4669-9C60-F2B830850E1A}" dt="2020-10-30T16:08:04.545" v="866"/>
        <pc:sldMkLst>
          <pc:docMk/>
          <pc:sldMk cId="98753400" sldId="276"/>
        </pc:sldMkLst>
        <pc:spChg chg="mod">
          <ac:chgData name="Gamze Büyükarslan" userId="02ad841b55c1d52d" providerId="Windows Live" clId="Web-{B3037B92-7372-4669-9C60-F2B830850E1A}" dt="2020-10-30T15:43:00.037" v="197" actId="1076"/>
          <ac:spMkLst>
            <pc:docMk/>
            <pc:sldMk cId="98753400" sldId="276"/>
            <ac:spMk id="2" creationId="{31CF8AB6-C06E-44F8-BA2D-746123696952}"/>
          </ac:spMkLst>
        </pc:spChg>
        <pc:spChg chg="mod">
          <ac:chgData name="Gamze Büyükarslan" userId="02ad841b55c1d52d" providerId="Windows Live" clId="Web-{B3037B92-7372-4669-9C60-F2B830850E1A}" dt="2020-10-30T16:06:57.307" v="860" actId="20577"/>
          <ac:spMkLst>
            <pc:docMk/>
            <pc:sldMk cId="98753400" sldId="276"/>
            <ac:spMk id="3" creationId="{57B2F8C5-8C75-47E3-8377-478AF850CB97}"/>
          </ac:spMkLst>
        </pc:spChg>
        <pc:picChg chg="add mod modCrop">
          <ac:chgData name="Gamze Büyükarslan" userId="02ad841b55c1d52d" providerId="Windows Live" clId="Web-{B3037B92-7372-4669-9C60-F2B830850E1A}" dt="2020-10-30T16:00:27.160" v="685" actId="1076"/>
          <ac:picMkLst>
            <pc:docMk/>
            <pc:sldMk cId="98753400" sldId="276"/>
            <ac:picMk id="4" creationId="{9AC0B9BE-CCEE-4865-B359-490A86CE9EFC}"/>
          </ac:picMkLst>
        </pc:picChg>
      </pc:sldChg>
    </pc:docChg>
  </pc:docChgLst>
  <pc:docChgLst>
    <pc:chgData name="Gamze Büyükarslan" userId="02ad841b55c1d52d" providerId="Windows Live" clId="Web-{FF4EB537-D8D2-4E46-A481-9D230953F91F}"/>
    <pc:docChg chg="addSld delSld modSld">
      <pc:chgData name="Gamze Büyükarslan" userId="02ad841b55c1d52d" providerId="Windows Live" clId="Web-{FF4EB537-D8D2-4E46-A481-9D230953F91F}" dt="2020-11-01T09:09:53.598" v="67" actId="20577"/>
      <pc:docMkLst>
        <pc:docMk/>
      </pc:docMkLst>
      <pc:sldChg chg="modSp">
        <pc:chgData name="Gamze Büyükarslan" userId="02ad841b55c1d52d" providerId="Windows Live" clId="Web-{FF4EB537-D8D2-4E46-A481-9D230953F91F}" dt="2020-11-01T09:09:53.598" v="66" actId="20577"/>
        <pc:sldMkLst>
          <pc:docMk/>
          <pc:sldMk cId="294522502" sldId="277"/>
        </pc:sldMkLst>
        <pc:spChg chg="mod">
          <ac:chgData name="Gamze Büyükarslan" userId="02ad841b55c1d52d" providerId="Windows Live" clId="Web-{FF4EB537-D8D2-4E46-A481-9D230953F91F}" dt="2020-11-01T09:09:53.598" v="66" actId="20577"/>
          <ac:spMkLst>
            <pc:docMk/>
            <pc:sldMk cId="294522502" sldId="277"/>
            <ac:spMk id="3" creationId="{8241181D-EDEF-42A6-BA8D-445BAE28CDBD}"/>
          </ac:spMkLst>
        </pc:spChg>
      </pc:sldChg>
      <pc:sldChg chg="modSp new del">
        <pc:chgData name="Gamze Büyükarslan" userId="02ad841b55c1d52d" providerId="Windows Live" clId="Web-{FF4EB537-D8D2-4E46-A481-9D230953F91F}" dt="2020-11-01T08:55:52.938" v="46"/>
        <pc:sldMkLst>
          <pc:docMk/>
          <pc:sldMk cId="2246620347" sldId="278"/>
        </pc:sldMkLst>
        <pc:spChg chg="mod">
          <ac:chgData name="Gamze Büyükarslan" userId="02ad841b55c1d52d" providerId="Windows Live" clId="Web-{FF4EB537-D8D2-4E46-A481-9D230953F91F}" dt="2020-11-01T08:54:39.202" v="43" actId="20577"/>
          <ac:spMkLst>
            <pc:docMk/>
            <pc:sldMk cId="2246620347" sldId="278"/>
            <ac:spMk id="3" creationId="{609389CC-011B-4F15-B078-6AA360D2F6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7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0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7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68BFC4-22F0-4D4B-9FBC-E09B7BF9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60" y="683684"/>
            <a:ext cx="5297489" cy="678391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chemeClr val="accent5"/>
                </a:solidFill>
                <a:ea typeface="+mj-lt"/>
                <a:cs typeface="+mj-lt"/>
              </a:rPr>
              <a:t>RUSYA</a:t>
            </a:r>
            <a:endParaRPr lang="tr-TR" sz="4000" b="1" dirty="0">
              <a:solidFill>
                <a:schemeClr val="accent5"/>
              </a:solidFill>
            </a:endParaRPr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6E32051E-0289-4374-8770-23D06DB1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760" y="1706880"/>
            <a:ext cx="6009960" cy="4409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Yüz ölçümü olarak hem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asya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avrupa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kıtasında yer alan bir ülkedir.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Yeryüzündeki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karaların yaklaşık onda birini kaplar. Konuşulan dil Rusça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dır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. Rusya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nın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para birimi Rum Rublesi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. Rusya’nın ulusal simgeleriyse papatya ile ayıdır.</a:t>
            </a: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483D28CF-47EA-4194-8E68-5283F26E0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5" y="683684"/>
            <a:ext cx="5270475" cy="52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70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44" y="394568"/>
            <a:ext cx="11407976" cy="687336"/>
          </a:xfrm>
        </p:spPr>
        <p:txBody>
          <a:bodyPr>
            <a:no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Rusyanın</a:t>
            </a:r>
            <a:r>
              <a:rPr lang="tr-TR" b="1" dirty="0" smtClean="0">
                <a:solidFill>
                  <a:srgbClr val="FF0000"/>
                </a:solidFill>
              </a:rPr>
              <a:t> Başkenti - </a:t>
            </a:r>
            <a:r>
              <a:rPr lang="tr-TR" b="1" dirty="0" smtClean="0">
                <a:solidFill>
                  <a:schemeClr val="accent1"/>
                </a:solidFill>
              </a:rPr>
              <a:t>MOSKOVA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A47425-C54D-40AA-B3DA-6D8221A3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59" y="1589903"/>
            <a:ext cx="4937761" cy="42114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12 Mart 1918 tarihinde başkent yapılan Moskova, dünyadaki en kalabalık 10 başkentten biridir. Moskova Irmağı üzerine kuruludur. Nüfusu yaklaşık 12,5 milyon olan şehir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kozmopolitik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yapıya sahiptir. Kentte Rusların dışında Ermeniler, Tatarlar ve Özbekler yaşar. 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4" y="1589903"/>
            <a:ext cx="6388936" cy="429273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6554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44" y="86953"/>
            <a:ext cx="11407976" cy="885592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Rusya’nın Turistlik </a:t>
            </a:r>
            <a:r>
              <a:rPr lang="tr-TR" b="1" dirty="0">
                <a:solidFill>
                  <a:srgbClr val="0070C0"/>
                </a:solidFill>
              </a:rPr>
              <a:t>Y</a:t>
            </a:r>
            <a:r>
              <a:rPr lang="tr-TR" b="1" dirty="0" smtClean="0">
                <a:solidFill>
                  <a:srgbClr val="0070C0"/>
                </a:solidFill>
              </a:rPr>
              <a:t>erlerinden Bazıları</a:t>
            </a:r>
            <a:endParaRPr lang="tr-TR" sz="3600" b="1" dirty="0">
              <a:solidFill>
                <a:srgbClr val="0070C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" y="1539104"/>
            <a:ext cx="3949423" cy="320732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75" y="1539104"/>
            <a:ext cx="3943426" cy="320732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87" y="2321424"/>
            <a:ext cx="3951288" cy="320732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 txBox="1">
            <a:spLocks/>
          </p:cNvSpPr>
          <p:nvPr/>
        </p:nvSpPr>
        <p:spPr>
          <a:xfrm>
            <a:off x="99452" y="4961112"/>
            <a:ext cx="3949423" cy="8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Kremlin Sarayı 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 txBox="1">
            <a:spLocks/>
          </p:cNvSpPr>
          <p:nvPr/>
        </p:nvSpPr>
        <p:spPr>
          <a:xfrm>
            <a:off x="4121387" y="5765424"/>
            <a:ext cx="3951288" cy="8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Baykal Gölü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 txBox="1">
            <a:spLocks/>
          </p:cNvSpPr>
          <p:nvPr/>
        </p:nvSpPr>
        <p:spPr>
          <a:xfrm>
            <a:off x="8167276" y="4961112"/>
            <a:ext cx="3943426" cy="8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Kızıl Meydan</a:t>
            </a:r>
          </a:p>
        </p:txBody>
      </p:sp>
    </p:spTree>
    <p:extLst>
      <p:ext uri="{BB962C8B-B14F-4D97-AF65-F5344CB8AC3E}">
        <p14:creationId xmlns:p14="http://schemas.microsoft.com/office/powerpoint/2010/main" val="2965399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44" y="86953"/>
            <a:ext cx="11407976" cy="885592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</a:rPr>
              <a:t>Rusya'da En Sevilen Yemekler Nelerdir?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1" y="1127760"/>
            <a:ext cx="6207760" cy="407179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 txBox="1">
            <a:spLocks/>
          </p:cNvSpPr>
          <p:nvPr/>
        </p:nvSpPr>
        <p:spPr>
          <a:xfrm>
            <a:off x="323755" y="1127760"/>
            <a:ext cx="11593925" cy="561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Borş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Çorbası </a:t>
            </a: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Piroşki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Blini</a:t>
            </a: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Sırniki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Vareniki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Kutlama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günlerinde en çok tüketilen Rusya’nın yöresel yemekleri 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Solyanka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Ukha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Shchi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Blinidir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814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44" y="86953"/>
            <a:ext cx="11407976" cy="885592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Rus Geleneksel Kostümü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75" y="2448560"/>
            <a:ext cx="8694201" cy="431975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F2A404C8-76D1-4D89-9F41-043357DE6F79}"/>
              </a:ext>
            </a:extLst>
          </p:cNvPr>
          <p:cNvSpPr txBox="1">
            <a:spLocks/>
          </p:cNvSpPr>
          <p:nvPr/>
        </p:nvSpPr>
        <p:spPr>
          <a:xfrm>
            <a:off x="354235" y="934720"/>
            <a:ext cx="115939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3200" b="1" dirty="0"/>
              <a:t>Harika süslemeli ve her zaman el yapımı renkli bir takım elbise. Atalardan miras kalan bu kostüm kiliselerde, tiyatrolarda, dans stüdyolarında, festivallerde görünmeye devam ediyor.</a:t>
            </a:r>
          </a:p>
        </p:txBody>
      </p:sp>
    </p:spTree>
    <p:extLst>
      <p:ext uri="{BB962C8B-B14F-4D97-AF65-F5344CB8AC3E}">
        <p14:creationId xmlns:p14="http://schemas.microsoft.com/office/powerpoint/2010/main" val="3893753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157</Words>
  <Application>Microsoft Office PowerPoint</Application>
  <PresentationFormat>Geniş ekran</PresentationFormat>
  <Paragraphs>22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Office Teması</vt:lpstr>
      <vt:lpstr>PowerPoint Sunusu</vt:lpstr>
      <vt:lpstr>RUSYA</vt:lpstr>
      <vt:lpstr>Rusyanın Başkenti - MOSKOVA</vt:lpstr>
      <vt:lpstr>Rusya’nın Turistlik Yerlerinden Bazıları</vt:lpstr>
      <vt:lpstr>Rusya'da En Sevilen Yemekler Nelerdir?</vt:lpstr>
      <vt:lpstr>Rus Geleneksel Kostümü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Muhammed İkbal Güler</dc:creator>
  <cp:lastModifiedBy>MEHMET</cp:lastModifiedBy>
  <cp:revision>34</cp:revision>
  <dcterms:created xsi:type="dcterms:W3CDTF">2020-10-27T11:58:10Z</dcterms:created>
  <dcterms:modified xsi:type="dcterms:W3CDTF">2024-05-30T20:14:07Z</dcterms:modified>
</cp:coreProperties>
</file>